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1575" r:id="rId5"/>
    <p:sldId id="1494" r:id="rId6"/>
    <p:sldId id="1543" r:id="rId7"/>
    <p:sldId id="1496" r:id="rId8"/>
    <p:sldId id="656" r:id="rId9"/>
    <p:sldId id="1490" r:id="rId10"/>
    <p:sldId id="1576" r:id="rId11"/>
    <p:sldId id="1495" r:id="rId12"/>
    <p:sldId id="1553" r:id="rId13"/>
    <p:sldId id="1554" r:id="rId14"/>
    <p:sldId id="655" r:id="rId15"/>
    <p:sldId id="1497" r:id="rId16"/>
    <p:sldId id="1572" r:id="rId17"/>
    <p:sldId id="1573" r:id="rId18"/>
    <p:sldId id="1574" r:id="rId19"/>
    <p:sldId id="1500" r:id="rId20"/>
    <p:sldId id="1498" r:id="rId21"/>
    <p:sldId id="1555" r:id="rId22"/>
    <p:sldId id="1556" r:id="rId23"/>
    <p:sldId id="1491" r:id="rId24"/>
    <p:sldId id="1569" r:id="rId25"/>
    <p:sldId id="1559" r:id="rId26"/>
    <p:sldId id="1560" r:id="rId27"/>
    <p:sldId id="1568" r:id="rId28"/>
    <p:sldId id="1561" r:id="rId29"/>
    <p:sldId id="1488" r:id="rId30"/>
    <p:sldId id="1557" r:id="rId31"/>
    <p:sldId id="1558" r:id="rId32"/>
    <p:sldId id="1577" r:id="rId33"/>
    <p:sldId id="1502" r:id="rId34"/>
    <p:sldId id="1503" r:id="rId35"/>
    <p:sldId id="1571" r:id="rId36"/>
    <p:sldId id="1563" r:id="rId37"/>
    <p:sldId id="1564" r:id="rId38"/>
    <p:sldId id="1578" r:id="rId39"/>
    <p:sldId id="1567" r:id="rId40"/>
    <p:sldId id="1565" r:id="rId41"/>
    <p:sldId id="1579" r:id="rId42"/>
    <p:sldId id="1562" r:id="rId43"/>
  </p:sldIdLst>
  <p:sldSz cx="12192000" cy="6858000"/>
  <p:notesSz cx="6858000" cy="9144000"/>
  <p:embeddedFontLst>
    <p:embeddedFont>
      <p:font typeface="GT Walsheim" pitchFamily="2" charset="77"/>
      <p:regular r:id="rId46"/>
      <p:bold r:id="rId47"/>
      <p:italic r:id="rId48"/>
      <p:boldItalic r:id="rId49"/>
    </p:embeddedFont>
    <p:embeddedFont>
      <p:font typeface="GT Walsheim " pitchFamily="2" charset="77"/>
      <p:regular r:id="rId50"/>
      <p:bold r:id="rId51"/>
      <p:italic r:id="rId52"/>
      <p:boldItalic r:id="rId53"/>
    </p:embeddedFont>
    <p:embeddedFont>
      <p:font typeface="GT Walsheim Bold" pitchFamily="2" charset="77"/>
      <p:bold r:id="rId54"/>
      <p:italic r:id="rId55"/>
      <p:boldItalic r:id="rId5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!Read Me" id="{53925733-A764-4F36-B8E8-0A8689104475}">
          <p14:sldIdLst>
            <p14:sldId id="1575"/>
            <p14:sldId id="1494"/>
            <p14:sldId id="1543"/>
            <p14:sldId id="1496"/>
            <p14:sldId id="656"/>
            <p14:sldId id="1490"/>
            <p14:sldId id="1576"/>
            <p14:sldId id="1495"/>
            <p14:sldId id="1553"/>
            <p14:sldId id="1554"/>
            <p14:sldId id="655"/>
            <p14:sldId id="1497"/>
            <p14:sldId id="1572"/>
            <p14:sldId id="1573"/>
            <p14:sldId id="1574"/>
          </p14:sldIdLst>
        </p14:section>
        <p14:section name="Presentation" id="{A870B506-251C-4192-80AD-812D3D79FE81}">
          <p14:sldIdLst>
            <p14:sldId id="1500"/>
            <p14:sldId id="1498"/>
            <p14:sldId id="1555"/>
            <p14:sldId id="1556"/>
            <p14:sldId id="1491"/>
            <p14:sldId id="1569"/>
            <p14:sldId id="1559"/>
            <p14:sldId id="1560"/>
            <p14:sldId id="1568"/>
            <p14:sldId id="1561"/>
            <p14:sldId id="1488"/>
            <p14:sldId id="1557"/>
            <p14:sldId id="1558"/>
            <p14:sldId id="1577"/>
            <p14:sldId id="1502"/>
            <p14:sldId id="1503"/>
            <p14:sldId id="1571"/>
            <p14:sldId id="1563"/>
            <p14:sldId id="1564"/>
            <p14:sldId id="1578"/>
            <p14:sldId id="1567"/>
            <p14:sldId id="1565"/>
            <p14:sldId id="1579"/>
            <p14:sldId id="15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rla" initials="JP" lastIdx="4" clrIdx="0">
    <p:extLst>
      <p:ext uri="{19B8F6BF-5375-455C-9EA6-DF929625EA0E}">
        <p15:presenceInfo xmlns:p15="http://schemas.microsoft.com/office/powerpoint/2012/main" userId="S::janp2@kentico.com::86e099b5-e0af-40bb-8a3f-0dd8004a14a7" providerId="AD"/>
      </p:ext>
    </p:extLst>
  </p:cmAuthor>
  <p:cmAuthor id="2" name="Tomas Vykydal" initials="TV" lastIdx="3" clrIdx="1">
    <p:extLst>
      <p:ext uri="{19B8F6BF-5375-455C-9EA6-DF929625EA0E}">
        <p15:presenceInfo xmlns:p15="http://schemas.microsoft.com/office/powerpoint/2012/main" userId="S::tomasv@kentico.com::d2ea57fa-349f-4433-b6bc-8fd37b09de60" providerId="AD"/>
      </p:ext>
    </p:extLst>
  </p:cmAuthor>
  <p:cmAuthor id="3" name="Deborah Tucek" initials="DT" lastIdx="6" clrIdx="2">
    <p:extLst>
      <p:ext uri="{19B8F6BF-5375-455C-9EA6-DF929625EA0E}">
        <p15:presenceInfo xmlns:p15="http://schemas.microsoft.com/office/powerpoint/2012/main" userId="S::deboraht@kentico.com::2fe2f1ef-0ce1-49fa-9882-01a3fbdf9bdb" providerId="AD"/>
      </p:ext>
    </p:extLst>
  </p:cmAuthor>
  <p:cmAuthor id="4" name="James Turner" initials="JT" lastIdx="4" clrIdx="3">
    <p:extLst>
      <p:ext uri="{19B8F6BF-5375-455C-9EA6-DF929625EA0E}">
        <p15:presenceInfo xmlns:p15="http://schemas.microsoft.com/office/powerpoint/2012/main" userId="S::JamesT3@kentico.com::123704cf-1294-4cfb-91cd-e642f531f16e" providerId="AD"/>
      </p:ext>
    </p:extLst>
  </p:cmAuthor>
  <p:cmAuthor id="5" name="Marek Fesar" initials="MF" lastIdx="1" clrIdx="4">
    <p:extLst>
      <p:ext uri="{19B8F6BF-5375-455C-9EA6-DF929625EA0E}">
        <p15:presenceInfo xmlns:p15="http://schemas.microsoft.com/office/powerpoint/2012/main" userId="S::marekf@kentico.com::8d24be52-7ef4-45da-a6ed-e50aad6abc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FC"/>
    <a:srgbClr val="F3EBFF"/>
    <a:srgbClr val="F05A22"/>
    <a:srgbClr val="7F7F7F"/>
    <a:srgbClr val="8008B7"/>
    <a:srgbClr val="AF00FA"/>
    <a:srgbClr val="02B2FD"/>
    <a:srgbClr val="C5E4FF"/>
    <a:srgbClr val="FFFFFF"/>
    <a:srgbClr val="F2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279" autoAdjust="0"/>
    <p:restoredTop sz="96327" autoAdjust="0"/>
  </p:normalViewPr>
  <p:slideViewPr>
    <p:cSldViewPr snapToGrid="0">
      <p:cViewPr varScale="1">
        <p:scale>
          <a:sx n="110" d="100"/>
          <a:sy n="110" d="100"/>
        </p:scale>
        <p:origin x="208" y="472"/>
      </p:cViewPr>
      <p:guideLst/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1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43CEB93-D30E-CDB7-7161-A55EDBCB8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148C93-A179-72CF-E189-09DFAD78A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A850E-61EF-429E-B6FA-E75D739D2D33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96D07C-8695-C992-A9C6-A44E9FC87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2E18E6-6C50-AB3F-AEA9-D5E46C3981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6BB46-70E4-49D7-B511-D3736E5A1C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36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A430C-6691-4C6A-9D42-DC4FF3C02E42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249D7-79C4-4D05-A00B-B1C2C626ED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So, lets discuss the product update in general, to confirm our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249D7-79C4-4D05-A00B-B1C2C626ED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0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latin typeface="GT Walsheim Bold" panose="00000800000000000000" pitchFamily="50" charset="-18"/>
              </a:defRPr>
            </a:lvl1pPr>
          </a:lstStyle>
          <a:p>
            <a:r>
              <a:rPr lang="en-GB"/>
              <a:t>Click to edit Master title style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438700"/>
            <a:ext cx="10814400" cy="1111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E92A51F-B969-8F51-1ABD-956697A61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/>
          <a:stretch/>
        </p:blipFill>
        <p:spPr>
          <a:xfrm>
            <a:off x="6659564" y="-1"/>
            <a:ext cx="3253694" cy="1626847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199F148E-7479-2E57-FF12-A604C8922464}"/>
              </a:ext>
            </a:extLst>
          </p:cNvPr>
          <p:cNvSpPr/>
          <p:nvPr userDrawn="1"/>
        </p:nvSpPr>
        <p:spPr>
          <a:xfrm>
            <a:off x="9358991" y="812800"/>
            <a:ext cx="711201" cy="711201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B70D09E3-9DD7-91CE-155F-972CDBEBA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68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E25C-5F29-4372-9EA6-1A72A2F3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6983-5F67-4ECB-839A-7F44F19C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BA6E44C-40DE-FB9F-53A8-BC60A926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142B917C-FCF7-6462-35BE-BBED73A05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63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0666FD2-2E62-8908-BA4D-9DBA01F2B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D83C25-1444-996C-6146-439AD74A7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464E50-89D8-DD5E-531B-C5B3A39DF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24E4D9-9B39-DF42-3147-9AAEDD45D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2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desk&#10;&#10;Description automatically generated">
            <a:extLst>
              <a:ext uri="{FF2B5EF4-FFF2-40B4-BE49-F238E27FC236}">
                <a16:creationId xmlns:a16="http://schemas.microsoft.com/office/drawing/2014/main" id="{73A2451E-67D3-28D5-924E-944430004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" b="159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29E548-43EB-EA9B-129F-0FC1D75E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F964BA-7DA0-E81F-4DF6-4E2F61A8F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C2AA9D-A315-3A97-CD83-922AEAF70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47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C92698-6ACE-65F2-7E44-263C286C4D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C037F0-556F-3B4F-4D46-FF4743458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35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24A455-BCBD-5016-63A0-247C1A204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66BB5E88-0109-997C-750C-C07CA04F4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ement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D3F37E1-C019-EAF3-74CD-97E08C4DB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24A455-BCBD-5016-63A0-247C1A204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66BB5E88-0109-997C-750C-C07CA04F4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113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rgbClr val="AF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58FCEEB1-5E83-E8B7-F3C0-C39774E6E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7DB2A7-D497-9D35-F4A9-4FD5691BA324}"/>
              </a:ext>
            </a:extLst>
          </p:cNvPr>
          <p:cNvSpPr txBox="1">
            <a:spLocks/>
          </p:cNvSpPr>
          <p:nvPr userDrawn="1"/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Q&amp;A</a:t>
            </a:r>
            <a:r>
              <a:rPr lang="cs-CZ" dirty="0">
                <a:solidFill>
                  <a:srgbClr val="F05A22"/>
                </a:solidFill>
              </a:rPr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59C553-31F1-66FC-28E0-8ED7C90DC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148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02">
    <p:bg>
      <p:bgPr>
        <a:solidFill>
          <a:srgbClr val="AF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 with a microphone&#10;&#10;Description automatically generated">
            <a:extLst>
              <a:ext uri="{FF2B5EF4-FFF2-40B4-BE49-F238E27FC236}">
                <a16:creationId xmlns:a16="http://schemas.microsoft.com/office/drawing/2014/main" id="{F7E409A8-1AB7-8465-8581-085D22FCA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0" r="11108" b="7227"/>
          <a:stretch/>
        </p:blipFill>
        <p:spPr>
          <a:xfrm>
            <a:off x="-4800" y="-1"/>
            <a:ext cx="12196800" cy="685800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7DB2A7-D497-9D35-F4A9-4FD5691BA324}"/>
              </a:ext>
            </a:extLst>
          </p:cNvPr>
          <p:cNvSpPr txBox="1">
            <a:spLocks/>
          </p:cNvSpPr>
          <p:nvPr userDrawn="1"/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Q&amp;A</a:t>
            </a:r>
            <a:r>
              <a:rPr lang="cs-CZ" dirty="0">
                <a:solidFill>
                  <a:srgbClr val="F05A22"/>
                </a:solidFill>
              </a:rPr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59C553-31F1-66FC-28E0-8ED7C90DC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761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3061F6-2EBA-4CD5-9E31-D2A91B6CB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10944000" cy="45318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B90C6CB9-81C3-202B-67AD-919803583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6423EF-DCC4-76DF-E9AD-97493BEC4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48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00" y="619200"/>
            <a:ext cx="10944000" cy="5436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917F16-D789-9678-C3A1-DFB4D84A4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67CCE2-61B5-4B23-276B-0CD3423B3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7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607028-3BE6-41B6-125D-D20E5E920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104" r="9696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40E5B40-1C17-9F89-3CC6-FB8420B00057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EA8E80-E6C3-F7B1-78DC-6B0C820F33EC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FF086D1E-27A5-8002-8348-174249168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E739DA1-13ED-88FE-7BBC-43DAF29F9F38}"/>
              </a:ext>
            </a:extLst>
          </p:cNvPr>
          <p:cNvSpPr/>
          <p:nvPr userDrawn="1"/>
        </p:nvSpPr>
        <p:spPr>
          <a:xfrm>
            <a:off x="9875520" y="5141651"/>
            <a:ext cx="2633472" cy="263347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486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creen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1524D24-E1E3-D98A-8F40-7568A1BA7DAB}"/>
              </a:ext>
            </a:extLst>
          </p:cNvPr>
          <p:cNvCxnSpPr>
            <a:cxnSpLocks/>
          </p:cNvCxnSpPr>
          <p:nvPr userDrawn="1"/>
        </p:nvCxnSpPr>
        <p:spPr>
          <a:xfrm>
            <a:off x="5806440" y="5850844"/>
            <a:ext cx="557022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81CCC3-D4BA-50A5-02B3-5D2030E516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4867200" cy="3180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 dirty="0"/>
          </a:p>
        </p:txBody>
      </p:sp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31FC33E4-7C93-5067-5D5E-55815A035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4700" y="1435100"/>
            <a:ext cx="5435600" cy="4406900"/>
          </a:xfrm>
          <a:prstGeom prst="roundRect">
            <a:avLst>
              <a:gd name="adj" fmla="val 6581"/>
            </a:avLst>
          </a:prstGeom>
          <a:ln>
            <a:solidFill>
              <a:schemeClr val="bg2">
                <a:lumMod val="10000"/>
              </a:schemeClr>
            </a:solidFill>
          </a:ln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cs-CZ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0F1DB35C-ADF3-8724-2C65-4F8DBD05A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B07A05-A7B1-B3DB-7002-FF4DEACE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9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02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000"/>
              <a:t>Click to edit Master text styles</a:t>
            </a:r>
          </a:p>
        </p:txBody>
      </p:sp>
      <p:sp>
        <p:nvSpPr>
          <p:cNvPr id="34" name="Zástupný obsah 9">
            <a:extLst>
              <a:ext uri="{FF2B5EF4-FFF2-40B4-BE49-F238E27FC236}">
                <a16:creationId xmlns:a16="http://schemas.microsoft.com/office/drawing/2014/main" id="{0974BB90-57CC-DF6C-0479-5BED17B30F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89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000"/>
              <a:t>Click to edit Master text styles</a:t>
            </a:r>
          </a:p>
        </p:txBody>
      </p:sp>
      <p:sp>
        <p:nvSpPr>
          <p:cNvPr id="35" name="Zástupný obsah 9">
            <a:extLst>
              <a:ext uri="{FF2B5EF4-FFF2-40B4-BE49-F238E27FC236}">
                <a16:creationId xmlns:a16="http://schemas.microsoft.com/office/drawing/2014/main" id="{A86C67C6-A5AA-9AE8-8DA2-80F27B48495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233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000"/>
              <a:t>Click to edit Master text styles</a:t>
            </a:r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02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38" name="Zástupný obsah 9">
            <a:extLst>
              <a:ext uri="{FF2B5EF4-FFF2-40B4-BE49-F238E27FC236}">
                <a16:creationId xmlns:a16="http://schemas.microsoft.com/office/drawing/2014/main" id="{296500FB-7400-8702-F10B-A99DF3FFB0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943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39" name="Zástupný obsah 9">
            <a:extLst>
              <a:ext uri="{FF2B5EF4-FFF2-40B4-BE49-F238E27FC236}">
                <a16:creationId xmlns:a16="http://schemas.microsoft.com/office/drawing/2014/main" id="{49A102BF-F5D0-5427-0473-9D38510696B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979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7C18B06C-8169-A93F-9958-F0AE05866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3A4424-77C6-00C5-AEF4-CC44979CA5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95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Paragraph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08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000"/>
              <a:t>Click to edit Master text styles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AB77F28-9899-3638-3DAD-726EBB6C0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49561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08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6FC1EBFE-9428-81B6-978C-00AE89185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8170" y="642608"/>
            <a:ext cx="3711678" cy="371167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1ACB1403-FECA-8B87-0848-0C3918763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474982" y="590778"/>
            <a:ext cx="526822" cy="526822"/>
          </a:xfrm>
          <a:prstGeom prst="rect">
            <a:avLst/>
          </a:prstGeom>
        </p:spPr>
      </p:pic>
      <p:sp>
        <p:nvSpPr>
          <p:cNvPr id="16" name="Zástupný obsah 9">
            <a:extLst>
              <a:ext uri="{FF2B5EF4-FFF2-40B4-BE49-F238E27FC236}">
                <a16:creationId xmlns:a16="http://schemas.microsoft.com/office/drawing/2014/main" id="{F491DD79-010F-7EE5-9394-EF25E3BFF7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480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000"/>
              <a:t>Click to edit Master text styles</a:t>
            </a:r>
          </a:p>
        </p:txBody>
      </p:sp>
      <p:sp>
        <p:nvSpPr>
          <p:cNvPr id="17" name="Zástupný obsah 9">
            <a:extLst>
              <a:ext uri="{FF2B5EF4-FFF2-40B4-BE49-F238E27FC236}">
                <a16:creationId xmlns:a16="http://schemas.microsoft.com/office/drawing/2014/main" id="{90C1A429-1F72-E196-3853-3716F996560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480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4D892EDC-D987-9CCB-5CCC-A2E313008198}"/>
              </a:ext>
            </a:extLst>
          </p:cNvPr>
          <p:cNvSpPr/>
          <p:nvPr userDrawn="1"/>
        </p:nvSpPr>
        <p:spPr>
          <a:xfrm>
            <a:off x="7526399" y="-845087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3706CE2-8417-8CDF-AEE2-B38418F51C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0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nd Poh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8" name="Zástupný obsah 9">
            <a:extLst>
              <a:ext uri="{FF2B5EF4-FFF2-40B4-BE49-F238E27FC236}">
                <a16:creationId xmlns:a16="http://schemas.microsoft.com/office/drawing/2014/main" id="{72870BD1-32B7-8238-592F-02A63975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6" t="403" r="14175" b="22619"/>
          <a:stretch/>
        </p:blipFill>
        <p:spPr>
          <a:xfrm>
            <a:off x="6477000" y="939800"/>
            <a:ext cx="4849018" cy="4849018"/>
          </a:xfrm>
          <a:prstGeom prst="ellipse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28E235BF-2D36-F0C6-EB10-CC5A68C282E8}"/>
              </a:ext>
            </a:extLst>
          </p:cNvPr>
          <p:cNvSpPr/>
          <p:nvPr userDrawn="1"/>
        </p:nvSpPr>
        <p:spPr>
          <a:xfrm>
            <a:off x="6828712" y="5346701"/>
            <a:ext cx="629814" cy="629812"/>
          </a:xfrm>
          <a:prstGeom prst="ellipse">
            <a:avLst/>
          </a:prstGeom>
          <a:solidFill>
            <a:srgbClr val="800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65E7F3F-0531-B323-1D0E-13E808BAEDCF}"/>
              </a:ext>
            </a:extLst>
          </p:cNvPr>
          <p:cNvSpPr/>
          <p:nvPr userDrawn="1"/>
        </p:nvSpPr>
        <p:spPr>
          <a:xfrm>
            <a:off x="10075471" y="3507880"/>
            <a:ext cx="1913330" cy="19133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100CF7-C80B-6B16-4975-163EE0A98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8573" y="318656"/>
            <a:ext cx="1611744" cy="161174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0EB6DC-BA51-E73E-4A42-22D519C529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562920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988D59-F636-C13D-15EA-B45440EB9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5680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740001-D51A-2B94-B265-51450F9DE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18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4EAD9A20-583E-3C94-17F6-CDCBCCF989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789302"/>
            <a:ext cx="2212731" cy="10141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DE827A-DAC2-8B7E-85CC-BB6A8350D2B5}"/>
              </a:ext>
            </a:extLst>
          </p:cNvPr>
          <p:cNvSpPr txBox="1"/>
          <p:nvPr userDrawn="1"/>
        </p:nvSpPr>
        <p:spPr>
          <a:xfrm>
            <a:off x="809171" y="5760217"/>
            <a:ext cx="153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Kentico.com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4DDD0B88-A9BA-25FC-7CA8-2E03E08D50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9543" y="-511735"/>
            <a:ext cx="3129633" cy="312963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A6CDB92-338C-A633-D188-2D980C876AE9}"/>
              </a:ext>
            </a:extLst>
          </p:cNvPr>
          <p:cNvSpPr/>
          <p:nvPr userDrawn="1"/>
        </p:nvSpPr>
        <p:spPr>
          <a:xfrm>
            <a:off x="10893713" y="1662750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769229C9-DA95-9AF1-DEAF-C974A5A3F7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1657" y="1704348"/>
            <a:ext cx="980795" cy="980795"/>
          </a:xfrm>
          <a:prstGeom prst="rect">
            <a:avLst/>
          </a:prstGeom>
        </p:spPr>
      </p:pic>
      <p:sp>
        <p:nvSpPr>
          <p:cNvPr id="13" name="Zástupný text 15">
            <a:extLst>
              <a:ext uri="{FF2B5EF4-FFF2-40B4-BE49-F238E27FC236}">
                <a16:creationId xmlns:a16="http://schemas.microsoft.com/office/drawing/2014/main" id="{45D343B3-CBEC-C0D1-4AED-8E8581E0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30861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4" name="Zástupný text 15">
            <a:extLst>
              <a:ext uri="{FF2B5EF4-FFF2-40B4-BE49-F238E27FC236}">
                <a16:creationId xmlns:a16="http://schemas.microsoft.com/office/drawing/2014/main" id="{A62038EA-9CD3-1D49-CE9E-88B2266118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3797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3359255-AB28-2571-0CB2-512B7151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700" y="45212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7420E0B-966D-83CE-D416-103559E43D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95599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498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A2CFBD-CD3D-ADBA-99A6-1B431A91A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5043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B72521-58E2-5195-AE32-FDB6B4DCE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r="36318" b="5778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D1FEE7-6F1A-25CA-B2AB-A522300A6F44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29D9A2F-4F66-B482-6DDB-75ACF1178D2B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EE78E8BE-FDA3-0F32-7D7F-41EF6AA9D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AE9E0E0-7EC7-3A79-3146-BCC0B0BD1A70}"/>
              </a:ext>
            </a:extLst>
          </p:cNvPr>
          <p:cNvSpPr/>
          <p:nvPr userDrawn="1"/>
        </p:nvSpPr>
        <p:spPr>
          <a:xfrm>
            <a:off x="9875520" y="5141651"/>
            <a:ext cx="2633472" cy="263347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6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B281665-23A5-CE05-620A-2AAB5A667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42621" b="14181"/>
          <a:stretch/>
        </p:blipFill>
        <p:spPr>
          <a:xfrm>
            <a:off x="7474858" y="756303"/>
            <a:ext cx="5345394" cy="5345394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#3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A4E5518E-6332-E278-36FD-129A25E60AEA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F740C9-0120-4611-E8F5-C1898D4220D2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845E1923-8F5A-7CB0-9792-2F666FFFA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89B37501-A2D3-F842-0C99-9F340A7EA43B}"/>
              </a:ext>
            </a:extLst>
          </p:cNvPr>
          <p:cNvSpPr/>
          <p:nvPr userDrawn="1"/>
        </p:nvSpPr>
        <p:spPr>
          <a:xfrm>
            <a:off x="9875520" y="5141651"/>
            <a:ext cx="2633472" cy="263347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F4721D2-8C4F-8CF6-4456-76454F350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7DB6F060-1F66-C43A-81A2-6C8A0E1B5FA8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 descr="Obsah obrázku vektorová grafika&#10;&#10;Popis byl vytvořen automaticky">
            <a:extLst>
              <a:ext uri="{FF2B5EF4-FFF2-40B4-BE49-F238E27FC236}">
                <a16:creationId xmlns:a16="http://schemas.microsoft.com/office/drawing/2014/main" id="{B7C705FF-1AFE-A957-9DD0-78FA27518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48" y="1785257"/>
            <a:ext cx="4447908" cy="3040742"/>
          </a:xfrm>
          <a:prstGeom prst="rect">
            <a:avLst/>
          </a:prstGeom>
        </p:spPr>
      </p:pic>
      <p:sp>
        <p:nvSpPr>
          <p:cNvPr id="30" name="Ovál 29">
            <a:extLst>
              <a:ext uri="{FF2B5EF4-FFF2-40B4-BE49-F238E27FC236}">
                <a16:creationId xmlns:a16="http://schemas.microsoft.com/office/drawing/2014/main" id="{DF8A5DBE-3227-A337-E99F-888334A29A1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37B1AC2E-E638-13E4-0E62-6D20ED745839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11F43D-FDF1-0747-74E5-CDC5A35CD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C6A9EF2-293A-5809-F269-C975412C5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2CAB6583-1D45-1C60-4E20-6AE9E6BE69F9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8040372-0D47-2B34-B76F-989902C81F8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D01E230-ADE9-C45C-5B7E-9839E8B02237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A6EFE44-9C19-FCD9-873D-23CDA867B8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07" y="1536673"/>
            <a:ext cx="3708950" cy="327665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36E06A-7679-6395-EDA0-269DE6F8A2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90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symbol obrázku 10">
            <a:extLst>
              <a:ext uri="{FF2B5EF4-FFF2-40B4-BE49-F238E27FC236}">
                <a16:creationId xmlns:a16="http://schemas.microsoft.com/office/drawing/2014/main" id="{9FCA90E5-1362-BEC0-D9D3-D5ABDACC6F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0237" y="1981200"/>
            <a:ext cx="3620226" cy="3620226"/>
          </a:xfrm>
          <a:prstGeom prst="ellipse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478AD073-EFB1-4948-08BC-64A07C291A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1200" y="27432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19969BE5-C490-DFB8-D1B5-FD69735FD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1200" y="34544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Zástupný text 15">
            <a:extLst>
              <a:ext uri="{FF2B5EF4-FFF2-40B4-BE49-F238E27FC236}">
                <a16:creationId xmlns:a16="http://schemas.microsoft.com/office/drawing/2014/main" id="{9DC7433A-78BC-9553-0B36-1289E058E4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1200" y="4178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7B5811-6755-8F3C-38C0-61C754E78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178293-F93A-B63B-E3AB-2C4D2D058A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32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243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42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0" name="Zástupný text 15">
            <a:extLst>
              <a:ext uri="{FF2B5EF4-FFF2-40B4-BE49-F238E27FC236}">
                <a16:creationId xmlns:a16="http://schemas.microsoft.com/office/drawing/2014/main" id="{C5E065C3-894B-ABFB-316E-CCA057C18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67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DF91C3B-3BD6-7DA0-1575-10A59DDFC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1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5536885-83F7-35CF-8310-3919EB2EC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3A66BF-73AA-0784-E116-9C0F5CEE5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65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164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26CC885E-2956-9DC3-EDE7-7E934862D1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1835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05E48E8E-0222-46D9-8494-3E69D10CE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2173BFE4-99FE-CE1D-54FE-4A8C1DD50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4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D9163BCB-59A7-E06C-ED5F-0CF877246F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93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7822583-797B-D0C4-5A43-A8D2DD568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5E51F1-49CE-8FCC-51A4-C9C505E65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50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FBD5B9-B647-DBE8-2EC4-B837A417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6570" y="6248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A31F2899-1D8E-72ED-5DEC-385E9070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6F1EE-328A-0109-3719-33239C767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1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3" r:id="rId3"/>
    <p:sldLayoutId id="2147483674" r:id="rId4"/>
    <p:sldLayoutId id="2147483668" r:id="rId5"/>
    <p:sldLayoutId id="2147483675" r:id="rId6"/>
    <p:sldLayoutId id="2147483679" r:id="rId7"/>
    <p:sldLayoutId id="2147483686" r:id="rId8"/>
    <p:sldLayoutId id="2147483678" r:id="rId9"/>
    <p:sldLayoutId id="2147483651" r:id="rId10"/>
    <p:sldLayoutId id="2147483676" r:id="rId11"/>
    <p:sldLayoutId id="2147483677" r:id="rId12"/>
    <p:sldLayoutId id="2147483680" r:id="rId13"/>
    <p:sldLayoutId id="2147483681" r:id="rId14"/>
    <p:sldLayoutId id="2147483689" r:id="rId15"/>
    <p:sldLayoutId id="2147483682" r:id="rId16"/>
    <p:sldLayoutId id="2147483690" r:id="rId17"/>
    <p:sldLayoutId id="2147483650" r:id="rId18"/>
    <p:sldLayoutId id="2147483663" r:id="rId19"/>
    <p:sldLayoutId id="2147483684" r:id="rId20"/>
    <p:sldLayoutId id="2147483687" r:id="rId21"/>
    <p:sldLayoutId id="2147483688" r:id="rId22"/>
    <p:sldLayoutId id="2147483685" r:id="rId23"/>
    <p:sldLayoutId id="2147483683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T Walsheim Bold" panose="000008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5A2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3.png"/><Relationship Id="rId4" Type="http://schemas.openxmlformats.org/officeDocument/2006/relationships/image" Target="../media/image37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0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svg"/><Relationship Id="rId7" Type="http://schemas.openxmlformats.org/officeDocument/2006/relationships/image" Target="../media/image372.sv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1.png"/><Relationship Id="rId5" Type="http://schemas.openxmlformats.org/officeDocument/2006/relationships/image" Target="../media/image366.svg"/><Relationship Id="rId4" Type="http://schemas.openxmlformats.org/officeDocument/2006/relationships/image" Target="../media/image3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8.svg"/><Relationship Id="rId299" Type="http://schemas.openxmlformats.org/officeDocument/2006/relationships/image" Target="../media/image330.svg"/><Relationship Id="rId21" Type="http://schemas.openxmlformats.org/officeDocument/2006/relationships/image" Target="../media/image52.svg"/><Relationship Id="rId63" Type="http://schemas.openxmlformats.org/officeDocument/2006/relationships/image" Target="../media/image94.svg"/><Relationship Id="rId159" Type="http://schemas.openxmlformats.org/officeDocument/2006/relationships/image" Target="../media/image190.svg"/><Relationship Id="rId324" Type="http://schemas.openxmlformats.org/officeDocument/2006/relationships/image" Target="../media/image355.png"/><Relationship Id="rId170" Type="http://schemas.openxmlformats.org/officeDocument/2006/relationships/image" Target="../media/image201.png"/><Relationship Id="rId226" Type="http://schemas.openxmlformats.org/officeDocument/2006/relationships/image" Target="../media/image257.png"/><Relationship Id="rId268" Type="http://schemas.openxmlformats.org/officeDocument/2006/relationships/image" Target="../media/image299.png"/><Relationship Id="rId32" Type="http://schemas.openxmlformats.org/officeDocument/2006/relationships/image" Target="../media/image63.png"/><Relationship Id="rId74" Type="http://schemas.openxmlformats.org/officeDocument/2006/relationships/image" Target="../media/image105.png"/><Relationship Id="rId128" Type="http://schemas.openxmlformats.org/officeDocument/2006/relationships/image" Target="../media/image159.png"/><Relationship Id="rId5" Type="http://schemas.openxmlformats.org/officeDocument/2006/relationships/image" Target="../media/image36.svg"/><Relationship Id="rId181" Type="http://schemas.openxmlformats.org/officeDocument/2006/relationships/image" Target="../media/image212.svg"/><Relationship Id="rId237" Type="http://schemas.openxmlformats.org/officeDocument/2006/relationships/image" Target="../media/image268.svg"/><Relationship Id="rId279" Type="http://schemas.openxmlformats.org/officeDocument/2006/relationships/image" Target="../media/image310.svg"/><Relationship Id="rId43" Type="http://schemas.openxmlformats.org/officeDocument/2006/relationships/image" Target="../media/image74.svg"/><Relationship Id="rId139" Type="http://schemas.openxmlformats.org/officeDocument/2006/relationships/image" Target="../media/image170.svg"/><Relationship Id="rId290" Type="http://schemas.openxmlformats.org/officeDocument/2006/relationships/image" Target="../media/image321.png"/><Relationship Id="rId304" Type="http://schemas.openxmlformats.org/officeDocument/2006/relationships/image" Target="../media/image335.png"/><Relationship Id="rId85" Type="http://schemas.openxmlformats.org/officeDocument/2006/relationships/image" Target="../media/image116.svg"/><Relationship Id="rId150" Type="http://schemas.openxmlformats.org/officeDocument/2006/relationships/image" Target="../media/image181.png"/><Relationship Id="rId192" Type="http://schemas.openxmlformats.org/officeDocument/2006/relationships/image" Target="../media/image223.png"/><Relationship Id="rId206" Type="http://schemas.openxmlformats.org/officeDocument/2006/relationships/image" Target="../media/image237.png"/><Relationship Id="rId248" Type="http://schemas.openxmlformats.org/officeDocument/2006/relationships/image" Target="../media/image279.png"/><Relationship Id="rId12" Type="http://schemas.openxmlformats.org/officeDocument/2006/relationships/image" Target="../media/image43.png"/><Relationship Id="rId108" Type="http://schemas.openxmlformats.org/officeDocument/2006/relationships/image" Target="../media/image139.png"/><Relationship Id="rId315" Type="http://schemas.openxmlformats.org/officeDocument/2006/relationships/image" Target="../media/image346.svg"/><Relationship Id="rId54" Type="http://schemas.openxmlformats.org/officeDocument/2006/relationships/image" Target="../media/image85.png"/><Relationship Id="rId96" Type="http://schemas.openxmlformats.org/officeDocument/2006/relationships/image" Target="../media/image127.png"/><Relationship Id="rId161" Type="http://schemas.openxmlformats.org/officeDocument/2006/relationships/image" Target="../media/image192.svg"/><Relationship Id="rId217" Type="http://schemas.openxmlformats.org/officeDocument/2006/relationships/image" Target="../media/image248.svg"/><Relationship Id="rId259" Type="http://schemas.openxmlformats.org/officeDocument/2006/relationships/image" Target="../media/image290.svg"/><Relationship Id="rId23" Type="http://schemas.openxmlformats.org/officeDocument/2006/relationships/image" Target="../media/image54.svg"/><Relationship Id="rId119" Type="http://schemas.openxmlformats.org/officeDocument/2006/relationships/image" Target="../media/image150.svg"/><Relationship Id="rId270" Type="http://schemas.openxmlformats.org/officeDocument/2006/relationships/image" Target="../media/image301.png"/><Relationship Id="rId326" Type="http://schemas.openxmlformats.org/officeDocument/2006/relationships/image" Target="../media/image357.png"/><Relationship Id="rId65" Type="http://schemas.openxmlformats.org/officeDocument/2006/relationships/image" Target="../media/image96.svg"/><Relationship Id="rId130" Type="http://schemas.openxmlformats.org/officeDocument/2006/relationships/image" Target="../media/image161.png"/><Relationship Id="rId172" Type="http://schemas.openxmlformats.org/officeDocument/2006/relationships/image" Target="../media/image203.png"/><Relationship Id="rId228" Type="http://schemas.openxmlformats.org/officeDocument/2006/relationships/image" Target="../media/image259.png"/><Relationship Id="rId281" Type="http://schemas.openxmlformats.org/officeDocument/2006/relationships/image" Target="../media/image312.svg"/><Relationship Id="rId34" Type="http://schemas.openxmlformats.org/officeDocument/2006/relationships/image" Target="../media/image65.png"/><Relationship Id="rId76" Type="http://schemas.openxmlformats.org/officeDocument/2006/relationships/image" Target="../media/image107.png"/><Relationship Id="rId141" Type="http://schemas.openxmlformats.org/officeDocument/2006/relationships/image" Target="../media/image172.svg"/><Relationship Id="rId7" Type="http://schemas.openxmlformats.org/officeDocument/2006/relationships/image" Target="../media/image38.svg"/><Relationship Id="rId183" Type="http://schemas.openxmlformats.org/officeDocument/2006/relationships/image" Target="../media/image214.svg"/><Relationship Id="rId239" Type="http://schemas.openxmlformats.org/officeDocument/2006/relationships/image" Target="../media/image270.svg"/><Relationship Id="rId250" Type="http://schemas.openxmlformats.org/officeDocument/2006/relationships/image" Target="../media/image281.png"/><Relationship Id="rId271" Type="http://schemas.openxmlformats.org/officeDocument/2006/relationships/image" Target="../media/image302.svg"/><Relationship Id="rId292" Type="http://schemas.openxmlformats.org/officeDocument/2006/relationships/image" Target="../media/image323.png"/><Relationship Id="rId306" Type="http://schemas.openxmlformats.org/officeDocument/2006/relationships/image" Target="../media/image337.png"/><Relationship Id="rId24" Type="http://schemas.openxmlformats.org/officeDocument/2006/relationships/image" Target="../media/image55.png"/><Relationship Id="rId45" Type="http://schemas.openxmlformats.org/officeDocument/2006/relationships/image" Target="../media/image76.svg"/><Relationship Id="rId66" Type="http://schemas.openxmlformats.org/officeDocument/2006/relationships/image" Target="../media/image97.png"/><Relationship Id="rId87" Type="http://schemas.openxmlformats.org/officeDocument/2006/relationships/image" Target="../media/image118.svg"/><Relationship Id="rId110" Type="http://schemas.openxmlformats.org/officeDocument/2006/relationships/image" Target="../media/image141.png"/><Relationship Id="rId131" Type="http://schemas.openxmlformats.org/officeDocument/2006/relationships/image" Target="../media/image162.svg"/><Relationship Id="rId327" Type="http://schemas.openxmlformats.org/officeDocument/2006/relationships/image" Target="../media/image358.svg"/><Relationship Id="rId152" Type="http://schemas.openxmlformats.org/officeDocument/2006/relationships/image" Target="../media/image183.png"/><Relationship Id="rId173" Type="http://schemas.openxmlformats.org/officeDocument/2006/relationships/image" Target="../media/image204.svg"/><Relationship Id="rId194" Type="http://schemas.openxmlformats.org/officeDocument/2006/relationships/image" Target="../media/image225.png"/><Relationship Id="rId208" Type="http://schemas.openxmlformats.org/officeDocument/2006/relationships/image" Target="../media/image239.png"/><Relationship Id="rId229" Type="http://schemas.openxmlformats.org/officeDocument/2006/relationships/image" Target="../media/image260.svg"/><Relationship Id="rId240" Type="http://schemas.openxmlformats.org/officeDocument/2006/relationships/image" Target="../media/image271.png"/><Relationship Id="rId261" Type="http://schemas.openxmlformats.org/officeDocument/2006/relationships/image" Target="../media/image292.svg"/><Relationship Id="rId14" Type="http://schemas.openxmlformats.org/officeDocument/2006/relationships/image" Target="../media/image45.png"/><Relationship Id="rId35" Type="http://schemas.openxmlformats.org/officeDocument/2006/relationships/image" Target="../media/image66.svg"/><Relationship Id="rId56" Type="http://schemas.openxmlformats.org/officeDocument/2006/relationships/image" Target="../media/image87.png"/><Relationship Id="rId77" Type="http://schemas.openxmlformats.org/officeDocument/2006/relationships/image" Target="../media/image108.svg"/><Relationship Id="rId100" Type="http://schemas.openxmlformats.org/officeDocument/2006/relationships/image" Target="../media/image131.png"/><Relationship Id="rId282" Type="http://schemas.openxmlformats.org/officeDocument/2006/relationships/image" Target="../media/image313.png"/><Relationship Id="rId317" Type="http://schemas.openxmlformats.org/officeDocument/2006/relationships/image" Target="../media/image348.svg"/><Relationship Id="rId8" Type="http://schemas.openxmlformats.org/officeDocument/2006/relationships/image" Target="../media/image39.png"/><Relationship Id="rId98" Type="http://schemas.openxmlformats.org/officeDocument/2006/relationships/image" Target="../media/image129.png"/><Relationship Id="rId121" Type="http://schemas.openxmlformats.org/officeDocument/2006/relationships/image" Target="../media/image152.svg"/><Relationship Id="rId142" Type="http://schemas.openxmlformats.org/officeDocument/2006/relationships/image" Target="../media/image173.png"/><Relationship Id="rId163" Type="http://schemas.openxmlformats.org/officeDocument/2006/relationships/image" Target="../media/image194.svg"/><Relationship Id="rId184" Type="http://schemas.openxmlformats.org/officeDocument/2006/relationships/image" Target="../media/image215.png"/><Relationship Id="rId219" Type="http://schemas.openxmlformats.org/officeDocument/2006/relationships/image" Target="../media/image250.svg"/><Relationship Id="rId230" Type="http://schemas.openxmlformats.org/officeDocument/2006/relationships/image" Target="../media/image261.png"/><Relationship Id="rId251" Type="http://schemas.openxmlformats.org/officeDocument/2006/relationships/image" Target="../media/image282.svg"/><Relationship Id="rId25" Type="http://schemas.openxmlformats.org/officeDocument/2006/relationships/image" Target="../media/image56.svg"/><Relationship Id="rId46" Type="http://schemas.openxmlformats.org/officeDocument/2006/relationships/image" Target="../media/image77.png"/><Relationship Id="rId67" Type="http://schemas.openxmlformats.org/officeDocument/2006/relationships/image" Target="../media/image98.svg"/><Relationship Id="rId272" Type="http://schemas.openxmlformats.org/officeDocument/2006/relationships/image" Target="../media/image303.png"/><Relationship Id="rId293" Type="http://schemas.openxmlformats.org/officeDocument/2006/relationships/image" Target="../media/image324.svg"/><Relationship Id="rId307" Type="http://schemas.openxmlformats.org/officeDocument/2006/relationships/image" Target="../media/image338.svg"/><Relationship Id="rId328" Type="http://schemas.openxmlformats.org/officeDocument/2006/relationships/image" Target="../media/image359.png"/><Relationship Id="rId88" Type="http://schemas.openxmlformats.org/officeDocument/2006/relationships/image" Target="../media/image119.png"/><Relationship Id="rId111" Type="http://schemas.openxmlformats.org/officeDocument/2006/relationships/image" Target="../media/image142.svg"/><Relationship Id="rId132" Type="http://schemas.openxmlformats.org/officeDocument/2006/relationships/image" Target="../media/image163.png"/><Relationship Id="rId153" Type="http://schemas.openxmlformats.org/officeDocument/2006/relationships/image" Target="../media/image184.svg"/><Relationship Id="rId174" Type="http://schemas.openxmlformats.org/officeDocument/2006/relationships/image" Target="../media/image205.png"/><Relationship Id="rId195" Type="http://schemas.openxmlformats.org/officeDocument/2006/relationships/image" Target="../media/image226.svg"/><Relationship Id="rId209" Type="http://schemas.openxmlformats.org/officeDocument/2006/relationships/image" Target="../media/image240.svg"/><Relationship Id="rId220" Type="http://schemas.openxmlformats.org/officeDocument/2006/relationships/image" Target="../media/image251.png"/><Relationship Id="rId241" Type="http://schemas.openxmlformats.org/officeDocument/2006/relationships/image" Target="../media/image272.svg"/><Relationship Id="rId15" Type="http://schemas.openxmlformats.org/officeDocument/2006/relationships/image" Target="../media/image46.svg"/><Relationship Id="rId36" Type="http://schemas.openxmlformats.org/officeDocument/2006/relationships/image" Target="../media/image67.png"/><Relationship Id="rId57" Type="http://schemas.openxmlformats.org/officeDocument/2006/relationships/image" Target="../media/image88.svg"/><Relationship Id="rId262" Type="http://schemas.openxmlformats.org/officeDocument/2006/relationships/image" Target="../media/image293.png"/><Relationship Id="rId283" Type="http://schemas.openxmlformats.org/officeDocument/2006/relationships/image" Target="../media/image314.svg"/><Relationship Id="rId318" Type="http://schemas.openxmlformats.org/officeDocument/2006/relationships/image" Target="../media/image349.png"/><Relationship Id="rId78" Type="http://schemas.openxmlformats.org/officeDocument/2006/relationships/image" Target="../media/image109.png"/><Relationship Id="rId99" Type="http://schemas.openxmlformats.org/officeDocument/2006/relationships/image" Target="../media/image130.svg"/><Relationship Id="rId101" Type="http://schemas.openxmlformats.org/officeDocument/2006/relationships/image" Target="../media/image132.svg"/><Relationship Id="rId122" Type="http://schemas.openxmlformats.org/officeDocument/2006/relationships/image" Target="../media/image153.png"/><Relationship Id="rId143" Type="http://schemas.openxmlformats.org/officeDocument/2006/relationships/image" Target="../media/image174.svg"/><Relationship Id="rId164" Type="http://schemas.openxmlformats.org/officeDocument/2006/relationships/image" Target="../media/image195.png"/><Relationship Id="rId185" Type="http://schemas.openxmlformats.org/officeDocument/2006/relationships/image" Target="../media/image216.svg"/><Relationship Id="rId9" Type="http://schemas.openxmlformats.org/officeDocument/2006/relationships/image" Target="../media/image40.svg"/><Relationship Id="rId210" Type="http://schemas.openxmlformats.org/officeDocument/2006/relationships/image" Target="../media/image241.png"/><Relationship Id="rId26" Type="http://schemas.openxmlformats.org/officeDocument/2006/relationships/image" Target="../media/image57.png"/><Relationship Id="rId231" Type="http://schemas.openxmlformats.org/officeDocument/2006/relationships/image" Target="../media/image262.svg"/><Relationship Id="rId252" Type="http://schemas.openxmlformats.org/officeDocument/2006/relationships/image" Target="../media/image283.png"/><Relationship Id="rId273" Type="http://schemas.openxmlformats.org/officeDocument/2006/relationships/image" Target="../media/image304.svg"/><Relationship Id="rId294" Type="http://schemas.openxmlformats.org/officeDocument/2006/relationships/image" Target="../media/image325.png"/><Relationship Id="rId308" Type="http://schemas.openxmlformats.org/officeDocument/2006/relationships/image" Target="../media/image339.png"/><Relationship Id="rId329" Type="http://schemas.openxmlformats.org/officeDocument/2006/relationships/image" Target="../media/image360.svg"/><Relationship Id="rId47" Type="http://schemas.openxmlformats.org/officeDocument/2006/relationships/image" Target="../media/image78.svg"/><Relationship Id="rId68" Type="http://schemas.openxmlformats.org/officeDocument/2006/relationships/image" Target="../media/image99.png"/><Relationship Id="rId89" Type="http://schemas.openxmlformats.org/officeDocument/2006/relationships/image" Target="../media/image120.svg"/><Relationship Id="rId112" Type="http://schemas.openxmlformats.org/officeDocument/2006/relationships/image" Target="../media/image143.png"/><Relationship Id="rId133" Type="http://schemas.openxmlformats.org/officeDocument/2006/relationships/image" Target="../media/image164.svg"/><Relationship Id="rId154" Type="http://schemas.openxmlformats.org/officeDocument/2006/relationships/image" Target="../media/image185.png"/><Relationship Id="rId175" Type="http://schemas.openxmlformats.org/officeDocument/2006/relationships/image" Target="../media/image206.svg"/><Relationship Id="rId196" Type="http://schemas.openxmlformats.org/officeDocument/2006/relationships/image" Target="../media/image227.png"/><Relationship Id="rId200" Type="http://schemas.openxmlformats.org/officeDocument/2006/relationships/image" Target="../media/image231.png"/><Relationship Id="rId16" Type="http://schemas.openxmlformats.org/officeDocument/2006/relationships/image" Target="../media/image47.png"/><Relationship Id="rId221" Type="http://schemas.openxmlformats.org/officeDocument/2006/relationships/image" Target="../media/image252.svg"/><Relationship Id="rId242" Type="http://schemas.openxmlformats.org/officeDocument/2006/relationships/image" Target="../media/image273.png"/><Relationship Id="rId263" Type="http://schemas.openxmlformats.org/officeDocument/2006/relationships/image" Target="../media/image294.svg"/><Relationship Id="rId284" Type="http://schemas.openxmlformats.org/officeDocument/2006/relationships/image" Target="../media/image315.png"/><Relationship Id="rId319" Type="http://schemas.openxmlformats.org/officeDocument/2006/relationships/image" Target="../media/image350.svg"/><Relationship Id="rId37" Type="http://schemas.openxmlformats.org/officeDocument/2006/relationships/image" Target="../media/image68.svg"/><Relationship Id="rId58" Type="http://schemas.openxmlformats.org/officeDocument/2006/relationships/image" Target="../media/image89.png"/><Relationship Id="rId79" Type="http://schemas.openxmlformats.org/officeDocument/2006/relationships/image" Target="../media/image110.svg"/><Relationship Id="rId102" Type="http://schemas.openxmlformats.org/officeDocument/2006/relationships/image" Target="../media/image133.png"/><Relationship Id="rId123" Type="http://schemas.openxmlformats.org/officeDocument/2006/relationships/image" Target="../media/image154.svg"/><Relationship Id="rId144" Type="http://schemas.openxmlformats.org/officeDocument/2006/relationships/image" Target="../media/image175.png"/><Relationship Id="rId90" Type="http://schemas.openxmlformats.org/officeDocument/2006/relationships/image" Target="../media/image121.png"/><Relationship Id="rId165" Type="http://schemas.openxmlformats.org/officeDocument/2006/relationships/image" Target="../media/image196.svg"/><Relationship Id="rId186" Type="http://schemas.openxmlformats.org/officeDocument/2006/relationships/image" Target="../media/image217.png"/><Relationship Id="rId211" Type="http://schemas.openxmlformats.org/officeDocument/2006/relationships/image" Target="../media/image242.svg"/><Relationship Id="rId232" Type="http://schemas.openxmlformats.org/officeDocument/2006/relationships/image" Target="../media/image263.png"/><Relationship Id="rId253" Type="http://schemas.openxmlformats.org/officeDocument/2006/relationships/image" Target="../media/image284.svg"/><Relationship Id="rId274" Type="http://schemas.openxmlformats.org/officeDocument/2006/relationships/image" Target="../media/image305.png"/><Relationship Id="rId295" Type="http://schemas.openxmlformats.org/officeDocument/2006/relationships/image" Target="../media/image326.svg"/><Relationship Id="rId309" Type="http://schemas.openxmlformats.org/officeDocument/2006/relationships/image" Target="../media/image340.svg"/><Relationship Id="rId27" Type="http://schemas.openxmlformats.org/officeDocument/2006/relationships/image" Target="../media/image58.svg"/><Relationship Id="rId48" Type="http://schemas.openxmlformats.org/officeDocument/2006/relationships/image" Target="../media/image79.png"/><Relationship Id="rId69" Type="http://schemas.openxmlformats.org/officeDocument/2006/relationships/image" Target="../media/image100.svg"/><Relationship Id="rId113" Type="http://schemas.openxmlformats.org/officeDocument/2006/relationships/image" Target="../media/image144.svg"/><Relationship Id="rId134" Type="http://schemas.openxmlformats.org/officeDocument/2006/relationships/image" Target="../media/image165.png"/><Relationship Id="rId320" Type="http://schemas.openxmlformats.org/officeDocument/2006/relationships/image" Target="../media/image351.png"/><Relationship Id="rId80" Type="http://schemas.openxmlformats.org/officeDocument/2006/relationships/image" Target="../media/image111.png"/><Relationship Id="rId155" Type="http://schemas.openxmlformats.org/officeDocument/2006/relationships/image" Target="../media/image186.svg"/><Relationship Id="rId176" Type="http://schemas.openxmlformats.org/officeDocument/2006/relationships/image" Target="../media/image207.png"/><Relationship Id="rId197" Type="http://schemas.openxmlformats.org/officeDocument/2006/relationships/image" Target="../media/image228.svg"/><Relationship Id="rId201" Type="http://schemas.openxmlformats.org/officeDocument/2006/relationships/image" Target="../media/image232.svg"/><Relationship Id="rId222" Type="http://schemas.openxmlformats.org/officeDocument/2006/relationships/image" Target="../media/image253.png"/><Relationship Id="rId243" Type="http://schemas.openxmlformats.org/officeDocument/2006/relationships/image" Target="../media/image274.svg"/><Relationship Id="rId264" Type="http://schemas.openxmlformats.org/officeDocument/2006/relationships/image" Target="../media/image295.png"/><Relationship Id="rId285" Type="http://schemas.openxmlformats.org/officeDocument/2006/relationships/image" Target="../media/image316.svg"/><Relationship Id="rId17" Type="http://schemas.openxmlformats.org/officeDocument/2006/relationships/image" Target="../media/image48.svg"/><Relationship Id="rId38" Type="http://schemas.openxmlformats.org/officeDocument/2006/relationships/image" Target="../media/image69.png"/><Relationship Id="rId59" Type="http://schemas.openxmlformats.org/officeDocument/2006/relationships/image" Target="../media/image90.svg"/><Relationship Id="rId103" Type="http://schemas.openxmlformats.org/officeDocument/2006/relationships/image" Target="../media/image134.svg"/><Relationship Id="rId124" Type="http://schemas.openxmlformats.org/officeDocument/2006/relationships/image" Target="../media/image155.png"/><Relationship Id="rId310" Type="http://schemas.openxmlformats.org/officeDocument/2006/relationships/image" Target="../media/image341.png"/><Relationship Id="rId70" Type="http://schemas.openxmlformats.org/officeDocument/2006/relationships/image" Target="../media/image101.png"/><Relationship Id="rId91" Type="http://schemas.openxmlformats.org/officeDocument/2006/relationships/image" Target="../media/image122.svg"/><Relationship Id="rId145" Type="http://schemas.openxmlformats.org/officeDocument/2006/relationships/image" Target="../media/image176.svg"/><Relationship Id="rId166" Type="http://schemas.openxmlformats.org/officeDocument/2006/relationships/image" Target="../media/image197.png"/><Relationship Id="rId187" Type="http://schemas.openxmlformats.org/officeDocument/2006/relationships/image" Target="../media/image218.svg"/><Relationship Id="rId1" Type="http://schemas.openxmlformats.org/officeDocument/2006/relationships/slideLayout" Target="../slideLayouts/slideLayout18.xml"/><Relationship Id="rId212" Type="http://schemas.openxmlformats.org/officeDocument/2006/relationships/image" Target="../media/image243.png"/><Relationship Id="rId233" Type="http://schemas.openxmlformats.org/officeDocument/2006/relationships/image" Target="../media/image264.svg"/><Relationship Id="rId254" Type="http://schemas.openxmlformats.org/officeDocument/2006/relationships/image" Target="../media/image285.png"/><Relationship Id="rId28" Type="http://schemas.openxmlformats.org/officeDocument/2006/relationships/image" Target="../media/image59.png"/><Relationship Id="rId49" Type="http://schemas.openxmlformats.org/officeDocument/2006/relationships/image" Target="../media/image80.svg"/><Relationship Id="rId114" Type="http://schemas.openxmlformats.org/officeDocument/2006/relationships/image" Target="../media/image145.png"/><Relationship Id="rId275" Type="http://schemas.openxmlformats.org/officeDocument/2006/relationships/image" Target="../media/image306.svg"/><Relationship Id="rId296" Type="http://schemas.openxmlformats.org/officeDocument/2006/relationships/image" Target="../media/image327.png"/><Relationship Id="rId300" Type="http://schemas.openxmlformats.org/officeDocument/2006/relationships/image" Target="../media/image331.png"/><Relationship Id="rId60" Type="http://schemas.openxmlformats.org/officeDocument/2006/relationships/image" Target="../media/image91.png"/><Relationship Id="rId81" Type="http://schemas.openxmlformats.org/officeDocument/2006/relationships/image" Target="../media/image112.svg"/><Relationship Id="rId135" Type="http://schemas.openxmlformats.org/officeDocument/2006/relationships/image" Target="../media/image166.svg"/><Relationship Id="rId156" Type="http://schemas.openxmlformats.org/officeDocument/2006/relationships/image" Target="../media/image187.png"/><Relationship Id="rId177" Type="http://schemas.openxmlformats.org/officeDocument/2006/relationships/image" Target="../media/image208.svg"/><Relationship Id="rId198" Type="http://schemas.openxmlformats.org/officeDocument/2006/relationships/image" Target="../media/image229.png"/><Relationship Id="rId321" Type="http://schemas.openxmlformats.org/officeDocument/2006/relationships/image" Target="../media/image352.svg"/><Relationship Id="rId202" Type="http://schemas.openxmlformats.org/officeDocument/2006/relationships/image" Target="../media/image233.png"/><Relationship Id="rId223" Type="http://schemas.openxmlformats.org/officeDocument/2006/relationships/image" Target="../media/image254.svg"/><Relationship Id="rId244" Type="http://schemas.openxmlformats.org/officeDocument/2006/relationships/image" Target="../media/image275.png"/><Relationship Id="rId18" Type="http://schemas.openxmlformats.org/officeDocument/2006/relationships/image" Target="../media/image49.png"/><Relationship Id="rId39" Type="http://schemas.openxmlformats.org/officeDocument/2006/relationships/image" Target="../media/image70.svg"/><Relationship Id="rId265" Type="http://schemas.openxmlformats.org/officeDocument/2006/relationships/image" Target="../media/image296.svg"/><Relationship Id="rId286" Type="http://schemas.openxmlformats.org/officeDocument/2006/relationships/image" Target="../media/image317.png"/><Relationship Id="rId50" Type="http://schemas.openxmlformats.org/officeDocument/2006/relationships/image" Target="../media/image81.png"/><Relationship Id="rId104" Type="http://schemas.openxmlformats.org/officeDocument/2006/relationships/image" Target="../media/image135.png"/><Relationship Id="rId125" Type="http://schemas.openxmlformats.org/officeDocument/2006/relationships/image" Target="../media/image156.svg"/><Relationship Id="rId146" Type="http://schemas.openxmlformats.org/officeDocument/2006/relationships/image" Target="../media/image177.png"/><Relationship Id="rId167" Type="http://schemas.openxmlformats.org/officeDocument/2006/relationships/image" Target="../media/image198.svg"/><Relationship Id="rId188" Type="http://schemas.openxmlformats.org/officeDocument/2006/relationships/image" Target="../media/image219.png"/><Relationship Id="rId311" Type="http://schemas.openxmlformats.org/officeDocument/2006/relationships/image" Target="../media/image342.svg"/><Relationship Id="rId71" Type="http://schemas.openxmlformats.org/officeDocument/2006/relationships/image" Target="../media/image102.svg"/><Relationship Id="rId92" Type="http://schemas.openxmlformats.org/officeDocument/2006/relationships/image" Target="../media/image123.png"/><Relationship Id="rId213" Type="http://schemas.openxmlformats.org/officeDocument/2006/relationships/image" Target="../media/image244.svg"/><Relationship Id="rId234" Type="http://schemas.openxmlformats.org/officeDocument/2006/relationships/image" Target="../media/image265.png"/><Relationship Id="rId2" Type="http://schemas.openxmlformats.org/officeDocument/2006/relationships/image" Target="../media/image33.png"/><Relationship Id="rId29" Type="http://schemas.openxmlformats.org/officeDocument/2006/relationships/image" Target="../media/image60.svg"/><Relationship Id="rId255" Type="http://schemas.openxmlformats.org/officeDocument/2006/relationships/image" Target="../media/image286.svg"/><Relationship Id="rId276" Type="http://schemas.openxmlformats.org/officeDocument/2006/relationships/image" Target="../media/image307.png"/><Relationship Id="rId297" Type="http://schemas.openxmlformats.org/officeDocument/2006/relationships/image" Target="../media/image328.svg"/><Relationship Id="rId40" Type="http://schemas.openxmlformats.org/officeDocument/2006/relationships/image" Target="../media/image71.png"/><Relationship Id="rId115" Type="http://schemas.openxmlformats.org/officeDocument/2006/relationships/image" Target="../media/image146.svg"/><Relationship Id="rId136" Type="http://schemas.openxmlformats.org/officeDocument/2006/relationships/image" Target="../media/image167.png"/><Relationship Id="rId157" Type="http://schemas.openxmlformats.org/officeDocument/2006/relationships/image" Target="../media/image188.svg"/><Relationship Id="rId178" Type="http://schemas.openxmlformats.org/officeDocument/2006/relationships/image" Target="../media/image209.png"/><Relationship Id="rId301" Type="http://schemas.openxmlformats.org/officeDocument/2006/relationships/image" Target="../media/image332.svg"/><Relationship Id="rId322" Type="http://schemas.openxmlformats.org/officeDocument/2006/relationships/image" Target="../media/image353.png"/><Relationship Id="rId61" Type="http://schemas.openxmlformats.org/officeDocument/2006/relationships/image" Target="../media/image92.svg"/><Relationship Id="rId82" Type="http://schemas.openxmlformats.org/officeDocument/2006/relationships/image" Target="../media/image113.png"/><Relationship Id="rId199" Type="http://schemas.openxmlformats.org/officeDocument/2006/relationships/image" Target="../media/image230.svg"/><Relationship Id="rId203" Type="http://schemas.openxmlformats.org/officeDocument/2006/relationships/image" Target="../media/image234.svg"/><Relationship Id="rId19" Type="http://schemas.openxmlformats.org/officeDocument/2006/relationships/image" Target="../media/image50.svg"/><Relationship Id="rId224" Type="http://schemas.openxmlformats.org/officeDocument/2006/relationships/image" Target="../media/image255.png"/><Relationship Id="rId245" Type="http://schemas.openxmlformats.org/officeDocument/2006/relationships/image" Target="../media/image276.svg"/><Relationship Id="rId266" Type="http://schemas.openxmlformats.org/officeDocument/2006/relationships/image" Target="../media/image297.png"/><Relationship Id="rId287" Type="http://schemas.openxmlformats.org/officeDocument/2006/relationships/image" Target="../media/image318.svg"/><Relationship Id="rId30" Type="http://schemas.openxmlformats.org/officeDocument/2006/relationships/image" Target="../media/image61.png"/><Relationship Id="rId105" Type="http://schemas.openxmlformats.org/officeDocument/2006/relationships/image" Target="../media/image136.svg"/><Relationship Id="rId126" Type="http://schemas.openxmlformats.org/officeDocument/2006/relationships/image" Target="../media/image157.png"/><Relationship Id="rId147" Type="http://schemas.openxmlformats.org/officeDocument/2006/relationships/image" Target="../media/image178.svg"/><Relationship Id="rId168" Type="http://schemas.openxmlformats.org/officeDocument/2006/relationships/image" Target="../media/image199.png"/><Relationship Id="rId312" Type="http://schemas.openxmlformats.org/officeDocument/2006/relationships/image" Target="../media/image343.png"/><Relationship Id="rId51" Type="http://schemas.openxmlformats.org/officeDocument/2006/relationships/image" Target="../media/image82.svg"/><Relationship Id="rId72" Type="http://schemas.openxmlformats.org/officeDocument/2006/relationships/image" Target="../media/image103.png"/><Relationship Id="rId93" Type="http://schemas.openxmlformats.org/officeDocument/2006/relationships/image" Target="../media/image124.svg"/><Relationship Id="rId189" Type="http://schemas.openxmlformats.org/officeDocument/2006/relationships/image" Target="../media/image220.svg"/><Relationship Id="rId3" Type="http://schemas.openxmlformats.org/officeDocument/2006/relationships/image" Target="../media/image34.svg"/><Relationship Id="rId214" Type="http://schemas.openxmlformats.org/officeDocument/2006/relationships/image" Target="../media/image245.png"/><Relationship Id="rId235" Type="http://schemas.openxmlformats.org/officeDocument/2006/relationships/image" Target="../media/image266.svg"/><Relationship Id="rId256" Type="http://schemas.openxmlformats.org/officeDocument/2006/relationships/image" Target="../media/image287.png"/><Relationship Id="rId277" Type="http://schemas.openxmlformats.org/officeDocument/2006/relationships/image" Target="../media/image308.svg"/><Relationship Id="rId298" Type="http://schemas.openxmlformats.org/officeDocument/2006/relationships/image" Target="../media/image329.png"/><Relationship Id="rId116" Type="http://schemas.openxmlformats.org/officeDocument/2006/relationships/image" Target="../media/image147.png"/><Relationship Id="rId137" Type="http://schemas.openxmlformats.org/officeDocument/2006/relationships/image" Target="../media/image168.svg"/><Relationship Id="rId158" Type="http://schemas.openxmlformats.org/officeDocument/2006/relationships/image" Target="../media/image189.png"/><Relationship Id="rId302" Type="http://schemas.openxmlformats.org/officeDocument/2006/relationships/image" Target="../media/image333.png"/><Relationship Id="rId323" Type="http://schemas.openxmlformats.org/officeDocument/2006/relationships/image" Target="../media/image354.svg"/><Relationship Id="rId20" Type="http://schemas.openxmlformats.org/officeDocument/2006/relationships/image" Target="../media/image51.png"/><Relationship Id="rId41" Type="http://schemas.openxmlformats.org/officeDocument/2006/relationships/image" Target="../media/image72.svg"/><Relationship Id="rId62" Type="http://schemas.openxmlformats.org/officeDocument/2006/relationships/image" Target="../media/image93.png"/><Relationship Id="rId83" Type="http://schemas.openxmlformats.org/officeDocument/2006/relationships/image" Target="../media/image114.svg"/><Relationship Id="rId179" Type="http://schemas.openxmlformats.org/officeDocument/2006/relationships/image" Target="../media/image210.svg"/><Relationship Id="rId190" Type="http://schemas.openxmlformats.org/officeDocument/2006/relationships/image" Target="../media/image221.png"/><Relationship Id="rId204" Type="http://schemas.openxmlformats.org/officeDocument/2006/relationships/image" Target="../media/image235.png"/><Relationship Id="rId225" Type="http://schemas.openxmlformats.org/officeDocument/2006/relationships/image" Target="../media/image256.svg"/><Relationship Id="rId246" Type="http://schemas.openxmlformats.org/officeDocument/2006/relationships/image" Target="../media/image277.png"/><Relationship Id="rId267" Type="http://schemas.openxmlformats.org/officeDocument/2006/relationships/image" Target="../media/image298.svg"/><Relationship Id="rId288" Type="http://schemas.openxmlformats.org/officeDocument/2006/relationships/image" Target="../media/image319.png"/><Relationship Id="rId106" Type="http://schemas.openxmlformats.org/officeDocument/2006/relationships/image" Target="../media/image137.png"/><Relationship Id="rId127" Type="http://schemas.openxmlformats.org/officeDocument/2006/relationships/image" Target="../media/image158.svg"/><Relationship Id="rId313" Type="http://schemas.openxmlformats.org/officeDocument/2006/relationships/image" Target="../media/image344.svg"/><Relationship Id="rId10" Type="http://schemas.openxmlformats.org/officeDocument/2006/relationships/image" Target="../media/image41.png"/><Relationship Id="rId31" Type="http://schemas.openxmlformats.org/officeDocument/2006/relationships/image" Target="../media/image62.svg"/><Relationship Id="rId52" Type="http://schemas.openxmlformats.org/officeDocument/2006/relationships/image" Target="../media/image83.png"/><Relationship Id="rId73" Type="http://schemas.openxmlformats.org/officeDocument/2006/relationships/image" Target="../media/image104.svg"/><Relationship Id="rId94" Type="http://schemas.openxmlformats.org/officeDocument/2006/relationships/image" Target="../media/image125.png"/><Relationship Id="rId148" Type="http://schemas.openxmlformats.org/officeDocument/2006/relationships/image" Target="../media/image179.png"/><Relationship Id="rId169" Type="http://schemas.openxmlformats.org/officeDocument/2006/relationships/image" Target="../media/image200.svg"/><Relationship Id="rId4" Type="http://schemas.openxmlformats.org/officeDocument/2006/relationships/image" Target="../media/image35.png"/><Relationship Id="rId180" Type="http://schemas.openxmlformats.org/officeDocument/2006/relationships/image" Target="../media/image211.png"/><Relationship Id="rId215" Type="http://schemas.openxmlformats.org/officeDocument/2006/relationships/image" Target="../media/image246.svg"/><Relationship Id="rId236" Type="http://schemas.openxmlformats.org/officeDocument/2006/relationships/image" Target="../media/image267.png"/><Relationship Id="rId257" Type="http://schemas.openxmlformats.org/officeDocument/2006/relationships/image" Target="../media/image288.svg"/><Relationship Id="rId278" Type="http://schemas.openxmlformats.org/officeDocument/2006/relationships/image" Target="../media/image309.png"/><Relationship Id="rId303" Type="http://schemas.openxmlformats.org/officeDocument/2006/relationships/image" Target="../media/image334.svg"/><Relationship Id="rId42" Type="http://schemas.openxmlformats.org/officeDocument/2006/relationships/image" Target="../media/image73.png"/><Relationship Id="rId84" Type="http://schemas.openxmlformats.org/officeDocument/2006/relationships/image" Target="../media/image115.png"/><Relationship Id="rId138" Type="http://schemas.openxmlformats.org/officeDocument/2006/relationships/image" Target="../media/image169.png"/><Relationship Id="rId191" Type="http://schemas.openxmlformats.org/officeDocument/2006/relationships/image" Target="../media/image222.svg"/><Relationship Id="rId205" Type="http://schemas.openxmlformats.org/officeDocument/2006/relationships/image" Target="../media/image236.svg"/><Relationship Id="rId247" Type="http://schemas.openxmlformats.org/officeDocument/2006/relationships/image" Target="../media/image278.svg"/><Relationship Id="rId107" Type="http://schemas.openxmlformats.org/officeDocument/2006/relationships/image" Target="../media/image138.svg"/><Relationship Id="rId289" Type="http://schemas.openxmlformats.org/officeDocument/2006/relationships/image" Target="../media/image320.svg"/><Relationship Id="rId11" Type="http://schemas.openxmlformats.org/officeDocument/2006/relationships/image" Target="../media/image42.svg"/><Relationship Id="rId53" Type="http://schemas.openxmlformats.org/officeDocument/2006/relationships/image" Target="../media/image84.svg"/><Relationship Id="rId149" Type="http://schemas.openxmlformats.org/officeDocument/2006/relationships/image" Target="../media/image180.svg"/><Relationship Id="rId314" Type="http://schemas.openxmlformats.org/officeDocument/2006/relationships/image" Target="../media/image345.png"/><Relationship Id="rId95" Type="http://schemas.openxmlformats.org/officeDocument/2006/relationships/image" Target="../media/image126.svg"/><Relationship Id="rId160" Type="http://schemas.openxmlformats.org/officeDocument/2006/relationships/image" Target="../media/image191.png"/><Relationship Id="rId216" Type="http://schemas.openxmlformats.org/officeDocument/2006/relationships/image" Target="../media/image247.png"/><Relationship Id="rId258" Type="http://schemas.openxmlformats.org/officeDocument/2006/relationships/image" Target="../media/image289.png"/><Relationship Id="rId22" Type="http://schemas.openxmlformats.org/officeDocument/2006/relationships/image" Target="../media/image53.png"/><Relationship Id="rId64" Type="http://schemas.openxmlformats.org/officeDocument/2006/relationships/image" Target="../media/image95.png"/><Relationship Id="rId118" Type="http://schemas.openxmlformats.org/officeDocument/2006/relationships/image" Target="../media/image149.png"/><Relationship Id="rId325" Type="http://schemas.openxmlformats.org/officeDocument/2006/relationships/image" Target="../media/image356.svg"/><Relationship Id="rId171" Type="http://schemas.openxmlformats.org/officeDocument/2006/relationships/image" Target="../media/image202.svg"/><Relationship Id="rId227" Type="http://schemas.openxmlformats.org/officeDocument/2006/relationships/image" Target="../media/image258.svg"/><Relationship Id="rId269" Type="http://schemas.openxmlformats.org/officeDocument/2006/relationships/image" Target="../media/image300.svg"/><Relationship Id="rId33" Type="http://schemas.openxmlformats.org/officeDocument/2006/relationships/image" Target="../media/image64.svg"/><Relationship Id="rId129" Type="http://schemas.openxmlformats.org/officeDocument/2006/relationships/image" Target="../media/image160.svg"/><Relationship Id="rId280" Type="http://schemas.openxmlformats.org/officeDocument/2006/relationships/image" Target="../media/image311.png"/><Relationship Id="rId75" Type="http://schemas.openxmlformats.org/officeDocument/2006/relationships/image" Target="../media/image106.svg"/><Relationship Id="rId140" Type="http://schemas.openxmlformats.org/officeDocument/2006/relationships/image" Target="../media/image171.png"/><Relationship Id="rId182" Type="http://schemas.openxmlformats.org/officeDocument/2006/relationships/image" Target="../media/image213.png"/><Relationship Id="rId6" Type="http://schemas.openxmlformats.org/officeDocument/2006/relationships/image" Target="../media/image37.png"/><Relationship Id="rId238" Type="http://schemas.openxmlformats.org/officeDocument/2006/relationships/image" Target="../media/image269.png"/><Relationship Id="rId291" Type="http://schemas.openxmlformats.org/officeDocument/2006/relationships/image" Target="../media/image322.svg"/><Relationship Id="rId305" Type="http://schemas.openxmlformats.org/officeDocument/2006/relationships/image" Target="../media/image336.svg"/><Relationship Id="rId44" Type="http://schemas.openxmlformats.org/officeDocument/2006/relationships/image" Target="../media/image75.png"/><Relationship Id="rId86" Type="http://schemas.openxmlformats.org/officeDocument/2006/relationships/image" Target="../media/image117.png"/><Relationship Id="rId151" Type="http://schemas.openxmlformats.org/officeDocument/2006/relationships/image" Target="../media/image182.svg"/><Relationship Id="rId193" Type="http://schemas.openxmlformats.org/officeDocument/2006/relationships/image" Target="../media/image224.svg"/><Relationship Id="rId207" Type="http://schemas.openxmlformats.org/officeDocument/2006/relationships/image" Target="../media/image238.svg"/><Relationship Id="rId249" Type="http://schemas.openxmlformats.org/officeDocument/2006/relationships/image" Target="../media/image280.svg"/><Relationship Id="rId13" Type="http://schemas.openxmlformats.org/officeDocument/2006/relationships/image" Target="../media/image44.svg"/><Relationship Id="rId109" Type="http://schemas.openxmlformats.org/officeDocument/2006/relationships/image" Target="../media/image140.svg"/><Relationship Id="rId260" Type="http://schemas.openxmlformats.org/officeDocument/2006/relationships/image" Target="../media/image291.png"/><Relationship Id="rId316" Type="http://schemas.openxmlformats.org/officeDocument/2006/relationships/image" Target="../media/image347.png"/><Relationship Id="rId55" Type="http://schemas.openxmlformats.org/officeDocument/2006/relationships/image" Target="../media/image86.svg"/><Relationship Id="rId97" Type="http://schemas.openxmlformats.org/officeDocument/2006/relationships/image" Target="../media/image128.svg"/><Relationship Id="rId120" Type="http://schemas.openxmlformats.org/officeDocument/2006/relationships/image" Target="../media/image151.png"/><Relationship Id="rId162" Type="http://schemas.openxmlformats.org/officeDocument/2006/relationships/image" Target="../media/image193.png"/><Relationship Id="rId218" Type="http://schemas.openxmlformats.org/officeDocument/2006/relationships/image" Target="../media/image2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13" Type="http://schemas.openxmlformats.org/officeDocument/2006/relationships/image" Target="../media/image372.svg"/><Relationship Id="rId3" Type="http://schemas.openxmlformats.org/officeDocument/2006/relationships/image" Target="../media/image362.svg"/><Relationship Id="rId7" Type="http://schemas.openxmlformats.org/officeDocument/2006/relationships/image" Target="../media/image366.svg"/><Relationship Id="rId12" Type="http://schemas.openxmlformats.org/officeDocument/2006/relationships/image" Target="../media/image371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5.png"/><Relationship Id="rId11" Type="http://schemas.openxmlformats.org/officeDocument/2006/relationships/image" Target="../media/image370.svg"/><Relationship Id="rId5" Type="http://schemas.openxmlformats.org/officeDocument/2006/relationships/image" Target="../media/image364.svg"/><Relationship Id="rId10" Type="http://schemas.openxmlformats.org/officeDocument/2006/relationships/image" Target="../media/image369.png"/><Relationship Id="rId4" Type="http://schemas.openxmlformats.org/officeDocument/2006/relationships/image" Target="../media/image363.png"/><Relationship Id="rId9" Type="http://schemas.openxmlformats.org/officeDocument/2006/relationships/image" Target="../media/image36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6.png"/><Relationship Id="rId4" Type="http://schemas.openxmlformats.org/officeDocument/2006/relationships/image" Target="../media/image37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EF338-0253-426F-CD8B-654ADF79A2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0"/>
          </p:nvPr>
        </p:nvSpPr>
        <p:spPr>
          <a:xfrm>
            <a:off x="1753298" y="1867950"/>
            <a:ext cx="9809901" cy="193226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Download this template and work on it locally.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Please, do not change anything in this template.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E41A4F5-E2FC-8293-9E1A-B67D939AAD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1600" y="7716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/>
              <a:t>!ReadMe</a:t>
            </a:r>
            <a:r>
              <a:rPr lang="en-GB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98701608-DBCC-5BB8-D53D-F68765E581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6300" y="1778000"/>
            <a:ext cx="622300" cy="6223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69EDEC8-D6F4-937C-BE64-D74D45DDF6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6300" y="3067516"/>
            <a:ext cx="622300" cy="6223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4097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961A-469D-7052-BB1A-9DC52849894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GB" dirty="0"/>
              <a:t>Elements</a:t>
            </a:r>
            <a:r>
              <a:rPr lang="cs-CZ" dirty="0"/>
              <a:t> –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468AD32-2CFA-C32B-0682-0DB4954BC025}"/>
              </a:ext>
            </a:extLst>
          </p:cNvPr>
          <p:cNvGrpSpPr/>
          <p:nvPr/>
        </p:nvGrpSpPr>
        <p:grpSpPr>
          <a:xfrm>
            <a:off x="2085219" y="2900856"/>
            <a:ext cx="3552459" cy="2870358"/>
            <a:chOff x="2085219" y="2900856"/>
            <a:chExt cx="3552459" cy="2870358"/>
          </a:xfrm>
        </p:grpSpPr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B817B50A-103A-6A6A-ABD3-7A063BDC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219" y="4365692"/>
              <a:ext cx="1408950" cy="1405522"/>
            </a:xfrm>
            <a:prstGeom prst="rect">
              <a:avLst/>
            </a:prstGeom>
          </p:spPr>
        </p:pic>
        <p:pic>
          <p:nvPicPr>
            <p:cNvPr id="20" name="Grafický objekt 19">
              <a:extLst>
                <a:ext uri="{FF2B5EF4-FFF2-40B4-BE49-F238E27FC236}">
                  <a16:creationId xmlns:a16="http://schemas.microsoft.com/office/drawing/2014/main" id="{69D74907-F1B3-7CDB-11DB-83E299F15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3274302" y="2900856"/>
              <a:ext cx="2363376" cy="1586569"/>
            </a:xfrm>
            <a:prstGeom prst="rect">
              <a:avLst/>
            </a:prstGeom>
          </p:spPr>
        </p:pic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7AABC62-4194-1C8C-92DE-3ECF2D7B6786}"/>
              </a:ext>
            </a:extLst>
          </p:cNvPr>
          <p:cNvGrpSpPr/>
          <p:nvPr/>
        </p:nvGrpSpPr>
        <p:grpSpPr>
          <a:xfrm>
            <a:off x="5912398" y="2898227"/>
            <a:ext cx="3385062" cy="2866072"/>
            <a:chOff x="5912398" y="2898227"/>
            <a:chExt cx="3385062" cy="2866072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812BABBA-D1CB-8AB9-0847-9B9E5E6E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270" y="4363483"/>
              <a:ext cx="1404190" cy="1400816"/>
            </a:xfrm>
            <a:prstGeom prst="rect">
              <a:avLst/>
            </a:prstGeom>
          </p:spPr>
        </p:pic>
        <p:pic>
          <p:nvPicPr>
            <p:cNvPr id="28" name="Grafický objekt 27">
              <a:extLst>
                <a:ext uri="{FF2B5EF4-FFF2-40B4-BE49-F238E27FC236}">
                  <a16:creationId xmlns:a16="http://schemas.microsoft.com/office/drawing/2014/main" id="{2E5F10E7-09D6-7B2A-AF87-1F144164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2398" y="2898227"/>
              <a:ext cx="2363376" cy="1586569"/>
            </a:xfrm>
            <a:prstGeom prst="rect">
              <a:avLst/>
            </a:prstGeom>
          </p:spPr>
        </p:pic>
      </p:grpSp>
      <p:sp>
        <p:nvSpPr>
          <p:cNvPr id="16" name="Ovál 15">
            <a:extLst>
              <a:ext uri="{FF2B5EF4-FFF2-40B4-BE49-F238E27FC236}">
                <a16:creationId xmlns:a16="http://schemas.microsoft.com/office/drawing/2014/main" id="{68CAED61-3A95-94C7-966F-7E0DB9E22CAB}"/>
              </a:ext>
            </a:extLst>
          </p:cNvPr>
          <p:cNvSpPr/>
          <p:nvPr/>
        </p:nvSpPr>
        <p:spPr>
          <a:xfrm>
            <a:off x="596900" y="1625600"/>
            <a:ext cx="596900" cy="5969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FA1F2417-AD9B-4D06-DC1B-57A792D5F12A}"/>
              </a:ext>
            </a:extLst>
          </p:cNvPr>
          <p:cNvSpPr txBox="1">
            <a:spLocks/>
          </p:cNvSpPr>
          <p:nvPr/>
        </p:nvSpPr>
        <p:spPr>
          <a:xfrm>
            <a:off x="1355799" y="1757363"/>
            <a:ext cx="3405387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Do not </a:t>
            </a:r>
            <a:r>
              <a:rPr lang="cs-CZ" sz="1800" dirty="0" err="1"/>
              <a:t>scale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en-GB" sz="1800" dirty="0"/>
              <a:t>transform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2971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961A-469D-7052-BB1A-9DC52849894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GB" dirty="0"/>
              <a:t>Elements</a:t>
            </a:r>
            <a:r>
              <a:rPr lang="cs-CZ" dirty="0"/>
              <a:t> –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pic>
        <p:nvPicPr>
          <p:cNvPr id="60" name="Obrázek 59" descr="Obsah obrázku vektorová grafika&#10;&#10;Popis byl vytvořen automaticky">
            <a:extLst>
              <a:ext uri="{FF2B5EF4-FFF2-40B4-BE49-F238E27FC236}">
                <a16:creationId xmlns:a16="http://schemas.microsoft.com/office/drawing/2014/main" id="{7D7D7C2C-5EDD-544A-2423-951B14B9E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34" y="2787656"/>
            <a:ext cx="2645188" cy="3219443"/>
          </a:xfrm>
          <a:prstGeom prst="rect">
            <a:avLst/>
          </a:prstGeom>
        </p:spPr>
      </p:pic>
      <p:pic>
        <p:nvPicPr>
          <p:cNvPr id="64" name="Obrázek 63">
            <a:extLst>
              <a:ext uri="{FF2B5EF4-FFF2-40B4-BE49-F238E27FC236}">
                <a16:creationId xmlns:a16="http://schemas.microsoft.com/office/drawing/2014/main" id="{A7DBE013-647C-0C3D-B19C-5560BAC0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2870200"/>
            <a:ext cx="2320633" cy="3137337"/>
          </a:xfrm>
          <a:prstGeom prst="rect">
            <a:avLst/>
          </a:prstGeom>
        </p:spPr>
      </p:pic>
      <p:pic>
        <p:nvPicPr>
          <p:cNvPr id="66" name="Obrázek 65">
            <a:extLst>
              <a:ext uri="{FF2B5EF4-FFF2-40B4-BE49-F238E27FC236}">
                <a16:creationId xmlns:a16="http://schemas.microsoft.com/office/drawing/2014/main" id="{5162E639-11A8-5F32-42F7-0A9CB3179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76" y="2064225"/>
            <a:ext cx="4234124" cy="4323875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B030D7E1-FEA9-8986-3078-0A3B40E2C8CE}"/>
              </a:ext>
            </a:extLst>
          </p:cNvPr>
          <p:cNvSpPr/>
          <p:nvPr/>
        </p:nvSpPr>
        <p:spPr>
          <a:xfrm>
            <a:off x="596900" y="1625600"/>
            <a:ext cx="596900" cy="5969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57428CFB-F1A7-60A1-6A93-66FE416071DD}"/>
              </a:ext>
            </a:extLst>
          </p:cNvPr>
          <p:cNvSpPr txBox="1">
            <a:spLocks/>
          </p:cNvSpPr>
          <p:nvPr/>
        </p:nvSpPr>
        <p:spPr>
          <a:xfrm>
            <a:off x="1355799" y="1757363"/>
            <a:ext cx="3405387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Do not </a:t>
            </a:r>
            <a:r>
              <a:rPr lang="cs-CZ" sz="1800" dirty="0" err="1"/>
              <a:t>scale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en-GB" sz="1800" dirty="0"/>
              <a:t>transform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01120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961A-469D-7052-BB1A-9DC52849894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GB" dirty="0"/>
              <a:t>Elements</a:t>
            </a:r>
            <a:r>
              <a:rPr lang="cs-CZ" dirty="0"/>
              <a:t> –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1B45A18-5486-22FF-7274-09C46CAE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0" y="2933700"/>
            <a:ext cx="2812076" cy="3073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53C1452-4502-15DC-BDC8-462583353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933700"/>
            <a:ext cx="2692400" cy="307643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3CC01E3-0672-0207-550C-860446796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68" y="2459115"/>
            <a:ext cx="3716667" cy="3552043"/>
          </a:xfrm>
          <a:prstGeom prst="rect">
            <a:avLst/>
          </a:prstGeom>
        </p:spPr>
      </p:pic>
      <p:sp>
        <p:nvSpPr>
          <p:cNvPr id="15" name="Ovál 14">
            <a:extLst>
              <a:ext uri="{FF2B5EF4-FFF2-40B4-BE49-F238E27FC236}">
                <a16:creationId xmlns:a16="http://schemas.microsoft.com/office/drawing/2014/main" id="{6DCCE691-6A86-4FDC-AD0C-339E2F4B374E}"/>
              </a:ext>
            </a:extLst>
          </p:cNvPr>
          <p:cNvSpPr/>
          <p:nvPr/>
        </p:nvSpPr>
        <p:spPr>
          <a:xfrm>
            <a:off x="596900" y="1625600"/>
            <a:ext cx="596900" cy="5969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AC02C6C1-6D58-6992-70DC-EA8EFF77454D}"/>
              </a:ext>
            </a:extLst>
          </p:cNvPr>
          <p:cNvSpPr txBox="1">
            <a:spLocks/>
          </p:cNvSpPr>
          <p:nvPr/>
        </p:nvSpPr>
        <p:spPr>
          <a:xfrm>
            <a:off x="1355799" y="1757363"/>
            <a:ext cx="3405387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Do not </a:t>
            </a:r>
            <a:r>
              <a:rPr lang="cs-CZ" sz="1800" dirty="0" err="1"/>
              <a:t>scale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en-GB" sz="1800" dirty="0"/>
              <a:t>transform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28581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:a16="http://schemas.microsoft.com/office/drawing/2014/main" id="{C34E2F15-D3AC-ECDE-4651-45A54D831080}"/>
              </a:ext>
            </a:extLst>
          </p:cNvPr>
          <p:cNvSpPr/>
          <p:nvPr/>
        </p:nvSpPr>
        <p:spPr>
          <a:xfrm>
            <a:off x="6740935" y="4223756"/>
            <a:ext cx="1481653" cy="1481653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45A438-8886-4A7F-F801-6DE6804D4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95" y="1699624"/>
            <a:ext cx="3926302" cy="3926302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1D1AFB7D-A880-6F43-714C-C760C0FB2303}"/>
              </a:ext>
            </a:extLst>
          </p:cNvPr>
          <p:cNvSpPr/>
          <p:nvPr/>
        </p:nvSpPr>
        <p:spPr>
          <a:xfrm>
            <a:off x="3376606" y="2400305"/>
            <a:ext cx="1485552" cy="1485553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B1BB272-61D3-46AA-3B34-31688695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/>
          <a:lstStyle/>
          <a:p>
            <a:r>
              <a:rPr lang="en-GB"/>
              <a:t>Elements</a:t>
            </a:r>
            <a:r>
              <a:rPr lang="cs-CZ"/>
              <a:t> – people compositions</a:t>
            </a:r>
            <a:r>
              <a:rPr lang="en-GB">
                <a:solidFill>
                  <a:srgbClr val="F05A22"/>
                </a:solidFill>
              </a:rPr>
              <a:t>.</a:t>
            </a:r>
            <a:endParaRPr lang="en-GB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33330744-94EB-4CDC-7673-0D5F1C415B2B}"/>
              </a:ext>
            </a:extLst>
          </p:cNvPr>
          <p:cNvSpPr/>
          <p:nvPr/>
        </p:nvSpPr>
        <p:spPr>
          <a:xfrm>
            <a:off x="9462861" y="2267188"/>
            <a:ext cx="1017105" cy="1017105"/>
          </a:xfrm>
          <a:prstGeom prst="ellipse">
            <a:avLst/>
          </a:prstGeom>
          <a:noFill/>
          <a:ln w="12700">
            <a:solidFill>
              <a:srgbClr val="F0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563C139-1F3E-0892-4C74-F65FCDF1AA1D}"/>
              </a:ext>
            </a:extLst>
          </p:cNvPr>
          <p:cNvSpPr/>
          <p:nvPr/>
        </p:nvSpPr>
        <p:spPr>
          <a:xfrm>
            <a:off x="7102468" y="2575505"/>
            <a:ext cx="584041" cy="584041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4D2499-4CDD-FCC2-BBD2-3D1F32314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77" y="1876626"/>
            <a:ext cx="3846209" cy="3846209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D92AD949-DA32-12D4-9DAD-6FD44FBEF13A}"/>
              </a:ext>
            </a:extLst>
          </p:cNvPr>
          <p:cNvSpPr/>
          <p:nvPr/>
        </p:nvSpPr>
        <p:spPr>
          <a:xfrm>
            <a:off x="1568681" y="4418713"/>
            <a:ext cx="545866" cy="545869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DB376505-8713-6277-5BA8-9739A2318306}"/>
              </a:ext>
            </a:extLst>
          </p:cNvPr>
          <p:cNvSpPr/>
          <p:nvPr/>
        </p:nvSpPr>
        <p:spPr>
          <a:xfrm>
            <a:off x="4120475" y="4408658"/>
            <a:ext cx="914542" cy="914543"/>
          </a:xfrm>
          <a:prstGeom prst="ellipse">
            <a:avLst/>
          </a:prstGeom>
          <a:noFill/>
          <a:ln w="12700">
            <a:solidFill>
              <a:srgbClr val="F0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472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E1220781-27AD-291B-F848-2EC510F64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/>
          <a:lstStyle/>
          <a:p>
            <a:r>
              <a:rPr lang="en-GB"/>
              <a:t>Elements</a:t>
            </a:r>
            <a:r>
              <a:rPr lang="cs-CZ"/>
              <a:t> – people compositions</a:t>
            </a:r>
            <a:r>
              <a:rPr lang="en-GB">
                <a:solidFill>
                  <a:srgbClr val="F05A22"/>
                </a:solidFill>
              </a:rPr>
              <a:t>.</a:t>
            </a:r>
            <a:endParaRPr lang="en-GB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6791CD2-48AE-2D7B-A001-4B9D68DD0BC9}"/>
              </a:ext>
            </a:extLst>
          </p:cNvPr>
          <p:cNvGrpSpPr/>
          <p:nvPr/>
        </p:nvGrpSpPr>
        <p:grpSpPr>
          <a:xfrm>
            <a:off x="1242632" y="1734510"/>
            <a:ext cx="3555871" cy="3584665"/>
            <a:chOff x="1049685" y="1057508"/>
            <a:chExt cx="4227435" cy="4261667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D53E12E8-48AC-0D28-140E-806CE030F678}"/>
                </a:ext>
              </a:extLst>
            </p:cNvPr>
            <p:cNvSpPr/>
            <p:nvPr/>
          </p:nvSpPr>
          <p:spPr>
            <a:xfrm>
              <a:off x="1358632" y="1057508"/>
              <a:ext cx="2202714" cy="2202714"/>
            </a:xfrm>
            <a:prstGeom prst="ellipse">
              <a:avLst/>
            </a:prstGeom>
            <a:solidFill>
              <a:srgbClr val="00B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8" name="Obrázek 17" descr="Obsah obrázku osoba, interiér&#10;&#10;Popis byl vytvořen automaticky">
              <a:extLst>
                <a:ext uri="{FF2B5EF4-FFF2-40B4-BE49-F238E27FC236}">
                  <a16:creationId xmlns:a16="http://schemas.microsoft.com/office/drawing/2014/main" id="{264127E4-B63B-2BE2-C5D1-842233A5B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67" y="1323974"/>
              <a:ext cx="3601595" cy="3895725"/>
            </a:xfrm>
            <a:prstGeom prst="rect">
              <a:avLst/>
            </a:prstGeom>
          </p:spPr>
        </p:pic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B1161F15-B19B-981C-4EEA-3D929145F602}"/>
                </a:ext>
              </a:extLst>
            </p:cNvPr>
            <p:cNvSpPr/>
            <p:nvPr/>
          </p:nvSpPr>
          <p:spPr>
            <a:xfrm>
              <a:off x="1049685" y="2608479"/>
              <a:ext cx="677479" cy="677482"/>
            </a:xfrm>
            <a:prstGeom prst="ellipse">
              <a:avLst/>
            </a:prstGeom>
            <a:solidFill>
              <a:srgbClr val="AF0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B73494C1-5FC6-E610-43D1-C4ABA89F6FAF}"/>
                </a:ext>
              </a:extLst>
            </p:cNvPr>
            <p:cNvSpPr/>
            <p:nvPr/>
          </p:nvSpPr>
          <p:spPr>
            <a:xfrm>
              <a:off x="3836926" y="3878981"/>
              <a:ext cx="1440194" cy="1440194"/>
            </a:xfrm>
            <a:prstGeom prst="ellipse">
              <a:avLst/>
            </a:prstGeom>
            <a:noFill/>
            <a:ln w="6350">
              <a:solidFill>
                <a:srgbClr val="F05A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E24644E-DA05-688B-A582-847656FC4818}"/>
              </a:ext>
            </a:extLst>
          </p:cNvPr>
          <p:cNvGrpSpPr/>
          <p:nvPr/>
        </p:nvGrpSpPr>
        <p:grpSpPr>
          <a:xfrm>
            <a:off x="5773813" y="1770077"/>
            <a:ext cx="3862384" cy="3566188"/>
            <a:chOff x="6637878" y="951631"/>
            <a:chExt cx="4748807" cy="4384634"/>
          </a:xfrm>
        </p:grpSpPr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732CB0C4-F5A6-32CB-B0F8-F1DEC975B7A9}"/>
                </a:ext>
              </a:extLst>
            </p:cNvPr>
            <p:cNvSpPr/>
            <p:nvPr/>
          </p:nvSpPr>
          <p:spPr>
            <a:xfrm>
              <a:off x="9183971" y="951631"/>
              <a:ext cx="2202714" cy="2202714"/>
            </a:xfrm>
            <a:prstGeom prst="ellipse">
              <a:avLst/>
            </a:prstGeom>
            <a:solidFill>
              <a:srgbClr val="00B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3" name="Obrázek 22" descr="Obsah obrázku osoba, přenosný počítač, počítač&#10;&#10;Popis byl vytvořen automaticky">
              <a:extLst>
                <a:ext uri="{FF2B5EF4-FFF2-40B4-BE49-F238E27FC236}">
                  <a16:creationId xmlns:a16="http://schemas.microsoft.com/office/drawing/2014/main" id="{8FBA9E92-BA4E-24FE-4248-C04A2119A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248" y="1226163"/>
              <a:ext cx="3666736" cy="4110102"/>
            </a:xfrm>
            <a:prstGeom prst="rect">
              <a:avLst/>
            </a:prstGeom>
          </p:spPr>
        </p:pic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535E23A8-3D3F-FBAC-4B51-58AE01215A53}"/>
                </a:ext>
              </a:extLst>
            </p:cNvPr>
            <p:cNvSpPr/>
            <p:nvPr/>
          </p:nvSpPr>
          <p:spPr>
            <a:xfrm>
              <a:off x="7498611" y="4514281"/>
              <a:ext cx="677479" cy="677482"/>
            </a:xfrm>
            <a:prstGeom prst="ellipse">
              <a:avLst/>
            </a:prstGeom>
            <a:solidFill>
              <a:srgbClr val="AF0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9191F792-4111-147C-3ADF-91202B9ADBBB}"/>
                </a:ext>
              </a:extLst>
            </p:cNvPr>
            <p:cNvSpPr/>
            <p:nvPr/>
          </p:nvSpPr>
          <p:spPr>
            <a:xfrm>
              <a:off x="6637878" y="1838425"/>
              <a:ext cx="1440194" cy="1440194"/>
            </a:xfrm>
            <a:prstGeom prst="ellipse">
              <a:avLst/>
            </a:prstGeom>
            <a:noFill/>
            <a:ln w="6350">
              <a:solidFill>
                <a:srgbClr val="F05A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96276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2C77263-510B-D860-87DD-AEB1E722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/>
          <a:lstStyle/>
          <a:p>
            <a:r>
              <a:rPr lang="en-GB"/>
              <a:t>Elements</a:t>
            </a:r>
            <a:r>
              <a:rPr lang="cs-CZ"/>
              <a:t> – people compositions</a:t>
            </a:r>
            <a:r>
              <a:rPr lang="en-GB">
                <a:solidFill>
                  <a:srgbClr val="F05A22"/>
                </a:solidFill>
              </a:rPr>
              <a:t>.</a:t>
            </a:r>
            <a:endParaRPr lang="en-GB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050A1C1-B48A-6657-1D50-C3ADD02C8826}"/>
              </a:ext>
            </a:extLst>
          </p:cNvPr>
          <p:cNvGrpSpPr/>
          <p:nvPr/>
        </p:nvGrpSpPr>
        <p:grpSpPr>
          <a:xfrm>
            <a:off x="619936" y="2158432"/>
            <a:ext cx="4656739" cy="3154272"/>
            <a:chOff x="418600" y="1440014"/>
            <a:chExt cx="5717359" cy="3872690"/>
          </a:xfrm>
        </p:grpSpPr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426DB2D2-3897-1919-D5D2-D392721654CE}"/>
                </a:ext>
              </a:extLst>
            </p:cNvPr>
            <p:cNvSpPr/>
            <p:nvPr/>
          </p:nvSpPr>
          <p:spPr>
            <a:xfrm>
              <a:off x="418600" y="2732906"/>
              <a:ext cx="1315219" cy="1315219"/>
            </a:xfrm>
            <a:prstGeom prst="ellipse">
              <a:avLst/>
            </a:prstGeom>
            <a:solidFill>
              <a:srgbClr val="00B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" name="Obrázek 6" descr="Obsah obrázku osoba&#10;&#10;Popis byl vytvořen automaticky">
              <a:extLst>
                <a:ext uri="{FF2B5EF4-FFF2-40B4-BE49-F238E27FC236}">
                  <a16:creationId xmlns:a16="http://schemas.microsoft.com/office/drawing/2014/main" id="{4EB07EF7-5788-5020-E5FF-4013EAE97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14" y="1557463"/>
              <a:ext cx="5472608" cy="3114826"/>
            </a:xfrm>
            <a:prstGeom prst="rect">
              <a:avLst/>
            </a:prstGeom>
          </p:spPr>
        </p:pic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08CD4AA3-C9C6-FE96-8A13-B81238A95E02}"/>
                </a:ext>
              </a:extLst>
            </p:cNvPr>
            <p:cNvSpPr/>
            <p:nvPr/>
          </p:nvSpPr>
          <p:spPr>
            <a:xfrm>
              <a:off x="2760072" y="1440014"/>
              <a:ext cx="677479" cy="677482"/>
            </a:xfrm>
            <a:prstGeom prst="ellipse">
              <a:avLst/>
            </a:prstGeom>
            <a:solidFill>
              <a:srgbClr val="AF0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7857B192-A97E-1935-70AB-30FC954787EE}"/>
                </a:ext>
              </a:extLst>
            </p:cNvPr>
            <p:cNvSpPr/>
            <p:nvPr/>
          </p:nvSpPr>
          <p:spPr>
            <a:xfrm>
              <a:off x="4740296" y="3890211"/>
              <a:ext cx="1395663" cy="1395663"/>
            </a:xfrm>
            <a:prstGeom prst="ellipse">
              <a:avLst/>
            </a:prstGeom>
            <a:noFill/>
            <a:ln w="6350">
              <a:solidFill>
                <a:srgbClr val="F05A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3461AE91-0C84-EEA9-4182-8D22975F461E}"/>
                </a:ext>
              </a:extLst>
            </p:cNvPr>
            <p:cNvSpPr>
              <a:spLocks/>
            </p:cNvSpPr>
            <p:nvPr/>
          </p:nvSpPr>
          <p:spPr>
            <a:xfrm>
              <a:off x="2362726" y="4930126"/>
              <a:ext cx="382578" cy="382578"/>
            </a:xfrm>
            <a:prstGeom prst="ellipse">
              <a:avLst/>
            </a:prstGeom>
            <a:solidFill>
              <a:srgbClr val="C5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C5270406-B88B-E11E-F700-ABBE0DC48EE7}"/>
              </a:ext>
            </a:extLst>
          </p:cNvPr>
          <p:cNvGrpSpPr/>
          <p:nvPr/>
        </p:nvGrpSpPr>
        <p:grpSpPr>
          <a:xfrm>
            <a:off x="7066195" y="2013358"/>
            <a:ext cx="3523381" cy="3202758"/>
            <a:chOff x="7066195" y="2013358"/>
            <a:chExt cx="3523381" cy="3202758"/>
          </a:xfrm>
        </p:grpSpPr>
        <p:pic>
          <p:nvPicPr>
            <p:cNvPr id="11" name="Grafický objekt 10">
              <a:extLst>
                <a:ext uri="{FF2B5EF4-FFF2-40B4-BE49-F238E27FC236}">
                  <a16:creationId xmlns:a16="http://schemas.microsoft.com/office/drawing/2014/main" id="{69C42FAF-1354-7BB0-71AE-A498A1DE5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99383" y="3825923"/>
              <a:ext cx="1390193" cy="1390193"/>
            </a:xfrm>
            <a:prstGeom prst="rect">
              <a:avLst/>
            </a:prstGeom>
          </p:spPr>
        </p:pic>
        <p:pic>
          <p:nvPicPr>
            <p:cNvPr id="12" name="Obrázek 11" descr="Obsah obrázku text, osoba&#10;&#10;Popis byl vytvořen automaticky">
              <a:extLst>
                <a:ext uri="{FF2B5EF4-FFF2-40B4-BE49-F238E27FC236}">
                  <a16:creationId xmlns:a16="http://schemas.microsoft.com/office/drawing/2014/main" id="{13FC75BA-C9B0-3EE3-8761-38EF02C28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260" y="2134630"/>
              <a:ext cx="2916475" cy="2843562"/>
            </a:xfrm>
            <a:prstGeom prst="rect">
              <a:avLst/>
            </a:prstGeom>
          </p:spPr>
        </p:pic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58861B9E-7A49-DDD2-AF1B-544D233C2714}"/>
                </a:ext>
              </a:extLst>
            </p:cNvPr>
            <p:cNvSpPr/>
            <p:nvPr/>
          </p:nvSpPr>
          <p:spPr>
            <a:xfrm>
              <a:off x="7066195" y="4251950"/>
              <a:ext cx="407010" cy="407009"/>
            </a:xfrm>
            <a:prstGeom prst="ellipse">
              <a:avLst/>
            </a:prstGeom>
            <a:solidFill>
              <a:srgbClr val="8008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68511038-BEDF-D941-9B44-2DF1659871C8}"/>
                </a:ext>
              </a:extLst>
            </p:cNvPr>
            <p:cNvSpPr/>
            <p:nvPr/>
          </p:nvSpPr>
          <p:spPr>
            <a:xfrm>
              <a:off x="7241152" y="2013358"/>
              <a:ext cx="1170953" cy="1170953"/>
            </a:xfrm>
            <a:prstGeom prst="ellipse">
              <a:avLst/>
            </a:prstGeom>
            <a:noFill/>
            <a:ln w="6350">
              <a:solidFill>
                <a:srgbClr val="8008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9348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45BA68D-4833-B572-9B59-024F241BC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5273899A-25DE-A0B9-93EE-F89D528652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GT Walsheim"/>
            </a:endParaRPr>
          </a:p>
        </p:txBody>
      </p:sp>
    </p:spTree>
    <p:extLst>
      <p:ext uri="{BB962C8B-B14F-4D97-AF65-F5344CB8AC3E}">
        <p14:creationId xmlns:p14="http://schemas.microsoft.com/office/powerpoint/2010/main" val="153276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90E57B8-5BF7-AC87-C845-54DF2F41E8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364CF7DE-6BF0-DD71-391D-999B8C4698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28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116BB54-6A58-D853-C3B3-886943F4BF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BEC8FFC-DBFE-1128-A226-4FC6F6D65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8522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D19BB45-C7E3-DE1C-A45E-D466807B9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E6ED8AA-350A-B0EE-B8B1-4FA56ACEE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01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41F52E7-2A94-FBAD-5F45-71BD39BCB0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>
            <a:normAutofit/>
          </a:bodyPr>
          <a:lstStyle/>
          <a:p>
            <a:r>
              <a:rPr lang="cs-CZ" dirty="0"/>
              <a:t>!</a:t>
            </a:r>
            <a:r>
              <a:rPr lang="cs-CZ" dirty="0" err="1"/>
              <a:t>ReadMe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2F71F09-5C52-2AAD-4123-31D3F289BA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74900" y="1846263"/>
            <a:ext cx="9769400" cy="1582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400" dirty="0" err="1"/>
              <a:t>If</a:t>
            </a:r>
            <a:r>
              <a:rPr lang="cs-CZ" sz="2400" dirty="0"/>
              <a:t> </a:t>
            </a:r>
            <a:r>
              <a:rPr lang="cs-CZ" sz="2400" dirty="0" err="1"/>
              <a:t>you</a:t>
            </a:r>
            <a:r>
              <a:rPr lang="cs-CZ" sz="2400" dirty="0"/>
              <a:t> </a:t>
            </a:r>
            <a:r>
              <a:rPr lang="cs-CZ" sz="2400" dirty="0" err="1"/>
              <a:t>want</a:t>
            </a:r>
            <a:r>
              <a:rPr lang="cs-CZ" sz="2400" dirty="0"/>
              <a:t> to use </a:t>
            </a:r>
            <a:r>
              <a:rPr lang="cs-CZ" sz="2400" dirty="0" err="1"/>
              <a:t>graphics</a:t>
            </a:r>
            <a:r>
              <a:rPr lang="cs-CZ" sz="2400" dirty="0"/>
              <a:t>, </a:t>
            </a:r>
            <a:r>
              <a:rPr lang="cs-CZ" sz="2400" dirty="0" err="1"/>
              <a:t>photographs</a:t>
            </a:r>
            <a:r>
              <a:rPr lang="cs-CZ" sz="2400" dirty="0"/>
              <a:t>, </a:t>
            </a:r>
            <a:r>
              <a:rPr lang="cs-CZ" sz="2400" dirty="0" err="1"/>
              <a:t>illustrations</a:t>
            </a:r>
            <a:r>
              <a:rPr lang="cs-CZ" sz="2400" dirty="0"/>
              <a:t>, </a:t>
            </a:r>
            <a:r>
              <a:rPr lang="cs-CZ" sz="2400" dirty="0" err="1"/>
              <a:t>graphs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custom</a:t>
            </a:r>
            <a:r>
              <a:rPr lang="cs-CZ" sz="2400" dirty="0"/>
              <a:t> </a:t>
            </a:r>
            <a:r>
              <a:rPr lang="cs-CZ" sz="2400" dirty="0" err="1"/>
              <a:t>slides</a:t>
            </a:r>
            <a:r>
              <a:rPr lang="cs-CZ" sz="2400" dirty="0"/>
              <a:t> not </a:t>
            </a:r>
            <a:r>
              <a:rPr lang="cs-CZ" sz="2400" dirty="0" err="1"/>
              <a:t>specified</a:t>
            </a:r>
            <a:r>
              <a:rPr lang="cs-CZ" sz="2400" dirty="0"/>
              <a:t> in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template</a:t>
            </a:r>
            <a:r>
              <a:rPr lang="cs-CZ" sz="2400" dirty="0"/>
              <a:t>, </a:t>
            </a:r>
            <a:r>
              <a:rPr lang="cs-CZ" sz="2400" dirty="0" err="1"/>
              <a:t>please</a:t>
            </a:r>
            <a:r>
              <a:rPr lang="cs-CZ" sz="2400" dirty="0"/>
              <a:t> </a:t>
            </a:r>
            <a:r>
              <a:rPr lang="cs-CZ" sz="2400" dirty="0" err="1"/>
              <a:t>contact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05A22"/>
                </a:solidFill>
              </a:rPr>
              <a:t>@</a:t>
            </a:r>
            <a:r>
              <a:rPr lang="cs-CZ" sz="2400" dirty="0" err="1">
                <a:solidFill>
                  <a:srgbClr val="F05A22"/>
                </a:solidFill>
              </a:rPr>
              <a:t>designercontact</a:t>
            </a:r>
            <a:br>
              <a:rPr lang="cs-CZ" sz="2400" dirty="0">
                <a:solidFill>
                  <a:srgbClr val="F05A22"/>
                </a:solidFill>
              </a:rPr>
            </a:br>
            <a:r>
              <a:rPr lang="cs-CZ" sz="2400" dirty="0"/>
              <a:t>(</a:t>
            </a:r>
            <a:r>
              <a:rPr lang="cs-CZ" sz="2400" dirty="0" err="1"/>
              <a:t>we</a:t>
            </a:r>
            <a:r>
              <a:rPr lang="cs-CZ" sz="2400" dirty="0"/>
              <a:t> </a:t>
            </a:r>
            <a:r>
              <a:rPr lang="cs-CZ" sz="2400" dirty="0" err="1"/>
              <a:t>will</a:t>
            </a:r>
            <a:r>
              <a:rPr lang="cs-CZ" sz="2400" dirty="0"/>
              <a:t> </a:t>
            </a:r>
            <a:r>
              <a:rPr lang="cs-CZ" sz="2400" dirty="0" err="1"/>
              <a:t>further</a:t>
            </a:r>
            <a:r>
              <a:rPr lang="cs-CZ" sz="2400" dirty="0"/>
              <a:t> </a:t>
            </a:r>
            <a:r>
              <a:rPr lang="cs-CZ" sz="2400" dirty="0" err="1"/>
              <a:t>expand</a:t>
            </a:r>
            <a:r>
              <a:rPr lang="cs-CZ" sz="2400" dirty="0"/>
              <a:t>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template</a:t>
            </a:r>
            <a:r>
              <a:rPr lang="cs-CZ" sz="2400" dirty="0"/>
              <a:t> 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your</a:t>
            </a:r>
            <a:r>
              <a:rPr lang="cs-CZ" sz="2400" dirty="0"/>
              <a:t> feedback)</a:t>
            </a:r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2E1FB5A9-6BF9-54A4-A140-D799B0CE3D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74900" y="4017963"/>
            <a:ext cx="9109000" cy="922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Any </a:t>
            </a:r>
            <a:r>
              <a:rPr lang="cs-CZ" sz="2400" dirty="0" err="1"/>
              <a:t>request</a:t>
            </a:r>
            <a:r>
              <a:rPr lang="cs-CZ" sz="2400" dirty="0"/>
              <a:t> </a:t>
            </a:r>
            <a:r>
              <a:rPr lang="cs-CZ" sz="2400" dirty="0" err="1"/>
              <a:t>regarding</a:t>
            </a:r>
            <a:r>
              <a:rPr lang="cs-CZ" sz="2400" dirty="0"/>
              <a:t> </a:t>
            </a:r>
            <a:r>
              <a:rPr lang="cs-CZ" sz="2400" dirty="0" err="1"/>
              <a:t>your</a:t>
            </a:r>
            <a:r>
              <a:rPr lang="cs-CZ" sz="2400" dirty="0"/>
              <a:t> </a:t>
            </a:r>
            <a:r>
              <a:rPr lang="cs-CZ" sz="2400" dirty="0" err="1"/>
              <a:t>presentation</a:t>
            </a:r>
            <a:r>
              <a:rPr lang="cs-CZ" sz="2400" dirty="0"/>
              <a:t> </a:t>
            </a:r>
            <a:r>
              <a:rPr lang="cs-CZ" sz="2400" dirty="0" err="1"/>
              <a:t>kindly</a:t>
            </a:r>
            <a:r>
              <a:rPr lang="cs-CZ" sz="2400" dirty="0"/>
              <a:t> </a:t>
            </a:r>
            <a:r>
              <a:rPr lang="cs-CZ" sz="2400" dirty="0" err="1"/>
              <a:t>consult</a:t>
            </a:r>
            <a:r>
              <a:rPr lang="cs-CZ" sz="2400" dirty="0"/>
              <a:t> in </a:t>
            </a:r>
            <a:r>
              <a:rPr lang="cs-CZ" sz="2400" dirty="0" err="1"/>
              <a:t>advance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05A22"/>
                </a:solidFill>
              </a:rPr>
              <a:t>@</a:t>
            </a:r>
            <a:r>
              <a:rPr lang="cs-CZ" sz="2400" dirty="0" err="1">
                <a:solidFill>
                  <a:srgbClr val="F05A22"/>
                </a:solidFill>
              </a:rPr>
              <a:t>designercontact</a:t>
            </a:r>
            <a:endParaRPr lang="cs-CZ" sz="2400" dirty="0">
              <a:solidFill>
                <a:srgbClr val="F05A22"/>
              </a:solidFill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BEA2504-540F-3DBB-1AF0-20D4FAF2DA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6300" y="4000500"/>
            <a:ext cx="622300" cy="6223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B75FFF3E-47FD-064A-6C2F-8330782035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00300" y="5516563"/>
            <a:ext cx="9032800" cy="566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All </a:t>
            </a:r>
            <a:r>
              <a:rPr lang="cs-CZ" sz="2400" dirty="0" err="1"/>
              <a:t>headlines</a:t>
            </a:r>
            <a:r>
              <a:rPr lang="cs-CZ" sz="2400" dirty="0"/>
              <a:t>/</a:t>
            </a:r>
            <a:r>
              <a:rPr lang="cs-CZ" sz="2400" dirty="0" err="1"/>
              <a:t>titles</a:t>
            </a:r>
            <a:r>
              <a:rPr lang="cs-CZ" sz="2400" dirty="0"/>
              <a:t> </a:t>
            </a:r>
            <a:r>
              <a:rPr lang="cs-CZ" sz="2400" dirty="0" err="1"/>
              <a:t>must</a:t>
            </a:r>
            <a:r>
              <a:rPr lang="cs-CZ" sz="2400" dirty="0"/>
              <a:t> end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orange</a:t>
            </a:r>
            <a:r>
              <a:rPr lang="cs-CZ" sz="2400" dirty="0"/>
              <a:t> </a:t>
            </a:r>
            <a:r>
              <a:rPr lang="cs-CZ" sz="2400" dirty="0" err="1"/>
              <a:t>dot</a:t>
            </a:r>
            <a:r>
              <a:rPr lang="cs-CZ" sz="2400" dirty="0"/>
              <a:t>  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96686559-B201-D646-C54E-B5A3D0012C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6300" y="1778000"/>
            <a:ext cx="622300" cy="6223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A7C1B530-81FF-640C-01CE-A1E6975D07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6300" y="5438188"/>
            <a:ext cx="622300" cy="6223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7551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42DF9D49-CDA2-3D37-BDD2-03BD385B9C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Podnadpis 10">
            <a:extLst>
              <a:ext uri="{FF2B5EF4-FFF2-40B4-BE49-F238E27FC236}">
                <a16:creationId xmlns:a16="http://schemas.microsoft.com/office/drawing/2014/main" id="{E5918CAF-71CB-B94E-BC01-30DAC4E217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4827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9BEB809-27CD-E5A7-776C-2DEF08C69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53DC758-155A-42CB-B567-FBDF4B12F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2515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B6D78A2-2C9C-3DE0-0C4D-369002E6E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5654600" cy="640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cs-CZ" sz="37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E4560D2-330C-B8B7-EBD5-29AEFFC5D28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5629200" cy="434340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615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adpis 31">
            <a:extLst>
              <a:ext uri="{FF2B5EF4-FFF2-40B4-BE49-F238E27FC236}">
                <a16:creationId xmlns:a16="http://schemas.microsoft.com/office/drawing/2014/main" id="{808732F1-8AF6-480F-A323-A8BDBD9F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33" name="Zástupný symbol obrázku 32">
            <a:extLst>
              <a:ext uri="{FF2B5EF4-FFF2-40B4-BE49-F238E27FC236}">
                <a16:creationId xmlns:a16="http://schemas.microsoft.com/office/drawing/2014/main" id="{39E72F86-B5B3-4606-C8E8-FDE1F4C022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4" name="Zástupný symbol obrázku 33">
            <a:extLst>
              <a:ext uri="{FF2B5EF4-FFF2-40B4-BE49-F238E27FC236}">
                <a16:creationId xmlns:a16="http://schemas.microsoft.com/office/drawing/2014/main" id="{7460902D-8F48-B58E-1C68-FB2BFA47A4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5" name="Zástupný symbol obrázku 34">
            <a:extLst>
              <a:ext uri="{FF2B5EF4-FFF2-40B4-BE49-F238E27FC236}">
                <a16:creationId xmlns:a16="http://schemas.microsoft.com/office/drawing/2014/main" id="{4897D789-6D87-3A18-EF0E-A6B4813160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96B8CC84-F2BD-39F2-E0CD-3BDD54E4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7" name="Zástupný text 36">
            <a:extLst>
              <a:ext uri="{FF2B5EF4-FFF2-40B4-BE49-F238E27FC236}">
                <a16:creationId xmlns:a16="http://schemas.microsoft.com/office/drawing/2014/main" id="{AF7AD038-7279-0F8C-8C65-9FA06B6B8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8" name="Zástupný text 37">
            <a:extLst>
              <a:ext uri="{FF2B5EF4-FFF2-40B4-BE49-F238E27FC236}">
                <a16:creationId xmlns:a16="http://schemas.microsoft.com/office/drawing/2014/main" id="{FB6CCDBC-66A6-0F01-ED33-577954B675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003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63FA55DC-416C-B70B-4E47-AD411E11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6" name="Zástupný symbol obrázku 15">
            <a:extLst>
              <a:ext uri="{FF2B5EF4-FFF2-40B4-BE49-F238E27FC236}">
                <a16:creationId xmlns:a16="http://schemas.microsoft.com/office/drawing/2014/main" id="{AE411CE2-E6D0-4BEA-B171-40E265F8CF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AB5A7EA2-631C-6929-6435-DFBAFA0A6E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6C9F22EF-CC8B-0866-E440-63A089032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8FDE6A59-F15D-4504-3BF9-F05394798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011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5B2A09F9-7DA0-5145-B9CA-5567632E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6" name="Zástupný symbol obrázku 15">
            <a:extLst>
              <a:ext uri="{FF2B5EF4-FFF2-40B4-BE49-F238E27FC236}">
                <a16:creationId xmlns:a16="http://schemas.microsoft.com/office/drawing/2014/main" id="{E95E3C7D-E45F-C4C0-7C95-006F15DD65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3B10A2B0-407C-DEB9-6E9A-EA58C2EBF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FB5A3B56-299C-DE33-A36A-80B2E9856A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FC1501F6-CCEB-A4E0-AB5B-28EF860A6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4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B2D5851-BE08-FBD1-A751-2C2A07A14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F2EA295D-E05F-5CDB-F076-519BE2C6A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7048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E7DFF-4CC0-5393-7694-F2063B8B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E8D0B6-174C-209B-4040-AFBC773C8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5752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41662-0047-5911-8D0C-E2EF6AB8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681C32-5F3A-8C4B-C681-517752505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719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obsah 28">
            <a:extLst>
              <a:ext uri="{FF2B5EF4-FFF2-40B4-BE49-F238E27FC236}">
                <a16:creationId xmlns:a16="http://schemas.microsoft.com/office/drawing/2014/main" id="{FC2BEA78-1EED-9DAE-5A61-51C8B70ABE5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0200" y="4578351"/>
            <a:ext cx="2657400" cy="1562100"/>
          </a:xfrm>
        </p:spPr>
        <p:txBody>
          <a:bodyPr/>
          <a:lstStyle/>
          <a:p>
            <a:endParaRPr lang="cs-CZ"/>
          </a:p>
        </p:txBody>
      </p:sp>
      <p:sp>
        <p:nvSpPr>
          <p:cNvPr id="30" name="Zástupný obsah 29">
            <a:extLst>
              <a:ext uri="{FF2B5EF4-FFF2-40B4-BE49-F238E27FC236}">
                <a16:creationId xmlns:a16="http://schemas.microsoft.com/office/drawing/2014/main" id="{3D989DCA-9226-9E74-C682-173529DF195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8900" y="4578351"/>
            <a:ext cx="2657400" cy="1562100"/>
          </a:xfrm>
        </p:spPr>
        <p:txBody>
          <a:bodyPr/>
          <a:lstStyle/>
          <a:p>
            <a:endParaRPr lang="cs-CZ"/>
          </a:p>
        </p:txBody>
      </p:sp>
      <p:sp>
        <p:nvSpPr>
          <p:cNvPr id="31" name="Zástupný obsah 30">
            <a:extLst>
              <a:ext uri="{FF2B5EF4-FFF2-40B4-BE49-F238E27FC236}">
                <a16:creationId xmlns:a16="http://schemas.microsoft.com/office/drawing/2014/main" id="{35155C11-0210-332F-BEEB-37A45CA8A60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997900" y="4578351"/>
            <a:ext cx="2657400" cy="1562100"/>
          </a:xfrm>
        </p:spPr>
        <p:txBody>
          <a:bodyPr/>
          <a:lstStyle/>
          <a:p>
            <a:endParaRPr lang="cs-CZ"/>
          </a:p>
        </p:txBody>
      </p:sp>
      <p:sp>
        <p:nvSpPr>
          <p:cNvPr id="32" name="Zástupný obsah 31">
            <a:extLst>
              <a:ext uri="{FF2B5EF4-FFF2-40B4-BE49-F238E27FC236}">
                <a16:creationId xmlns:a16="http://schemas.microsoft.com/office/drawing/2014/main" id="{7A3937B3-FA6C-0FC9-982C-7D77522DA9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00200" y="3746500"/>
            <a:ext cx="2657400" cy="457200"/>
          </a:xfrm>
        </p:spPr>
        <p:txBody>
          <a:bodyPr>
            <a:normAutofit lnSpcReduction="10000"/>
          </a:bodyPr>
          <a:lstStyle/>
          <a:p>
            <a:endParaRPr lang="cs-CZ"/>
          </a:p>
        </p:txBody>
      </p:sp>
      <p:sp>
        <p:nvSpPr>
          <p:cNvPr id="33" name="Zástupný obsah 32">
            <a:extLst>
              <a:ext uri="{FF2B5EF4-FFF2-40B4-BE49-F238E27FC236}">
                <a16:creationId xmlns:a16="http://schemas.microsoft.com/office/drawing/2014/main" id="{37157611-62C7-80DC-DA92-F551B419B5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68900" y="3746500"/>
            <a:ext cx="2657400" cy="457200"/>
          </a:xfrm>
        </p:spPr>
        <p:txBody>
          <a:bodyPr>
            <a:normAutofit lnSpcReduction="10000"/>
          </a:bodyPr>
          <a:lstStyle/>
          <a:p>
            <a:endParaRPr lang="cs-CZ"/>
          </a:p>
        </p:txBody>
      </p:sp>
      <p:sp>
        <p:nvSpPr>
          <p:cNvPr id="34" name="Zástupný obsah 33">
            <a:extLst>
              <a:ext uri="{FF2B5EF4-FFF2-40B4-BE49-F238E27FC236}">
                <a16:creationId xmlns:a16="http://schemas.microsoft.com/office/drawing/2014/main" id="{87D6F07E-2A45-B1DE-E4F5-9B648D1C8D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97900" y="3746500"/>
            <a:ext cx="2657400" cy="457200"/>
          </a:xfrm>
        </p:spPr>
        <p:txBody>
          <a:bodyPr>
            <a:normAutofit lnSpcReduction="10000"/>
          </a:bodyPr>
          <a:lstStyle/>
          <a:p>
            <a:endParaRPr lang="cs-CZ"/>
          </a:p>
        </p:txBody>
      </p:sp>
      <p:sp>
        <p:nvSpPr>
          <p:cNvPr id="28" name="Nadpis 27">
            <a:extLst>
              <a:ext uri="{FF2B5EF4-FFF2-40B4-BE49-F238E27FC236}">
                <a16:creationId xmlns:a16="http://schemas.microsoft.com/office/drawing/2014/main" id="{3263F21E-9685-6835-EB56-BCAA3906E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4000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C9391ED3-DB7A-909D-8463-CD67563DB0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200" y="1634651"/>
            <a:ext cx="1987550" cy="198755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BD694EEC-30EC-5601-2A21-2074AC3DB20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8900" y="1634651"/>
            <a:ext cx="1987550" cy="1987550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024623DE-B373-66E4-CF34-67F11A1BA67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97900" y="1634651"/>
            <a:ext cx="1987550" cy="19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2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41F52E7-2A94-FBAD-5F45-71BD39BCB0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>
            <a:normAutofit/>
          </a:bodyPr>
          <a:lstStyle/>
          <a:p>
            <a:r>
              <a:rPr lang="cs-CZ" dirty="0"/>
              <a:t>!</a:t>
            </a:r>
            <a:r>
              <a:rPr lang="cs-CZ" dirty="0" err="1"/>
              <a:t>TIPs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2F71F09-5C52-2AAD-4123-31D3F289BA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00300" y="1947863"/>
            <a:ext cx="8728000" cy="1303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400" b="1" dirty="0" err="1"/>
              <a:t>Follow</a:t>
            </a:r>
            <a:r>
              <a:rPr lang="cs-CZ" sz="2400" b="1" dirty="0"/>
              <a:t> </a:t>
            </a:r>
            <a:r>
              <a:rPr lang="en-GB" sz="2400" b="1" dirty="0"/>
              <a:t>5/5/5</a:t>
            </a:r>
            <a:r>
              <a:rPr lang="en-GB" sz="2400" dirty="0"/>
              <a:t> </a:t>
            </a:r>
            <a:r>
              <a:rPr lang="en-GB" sz="2400" b="1" dirty="0"/>
              <a:t>rule</a:t>
            </a:r>
            <a:r>
              <a:rPr lang="en-GB" sz="2400" dirty="0"/>
              <a:t>: no more than </a:t>
            </a:r>
            <a:r>
              <a:rPr lang="en-GB" sz="2400" b="1" dirty="0"/>
              <a:t>five</a:t>
            </a:r>
            <a:r>
              <a:rPr lang="en-GB" sz="2400" dirty="0"/>
              <a:t> words per line of text, </a:t>
            </a:r>
            <a:r>
              <a:rPr lang="en-GB" sz="2400" b="1" dirty="0"/>
              <a:t>five</a:t>
            </a:r>
            <a:r>
              <a:rPr lang="en-GB" sz="2400" dirty="0"/>
              <a:t> lines of text per slide, or </a:t>
            </a:r>
            <a:r>
              <a:rPr lang="en-GB" sz="2400" b="1" dirty="0"/>
              <a:t>five</a:t>
            </a:r>
            <a:r>
              <a:rPr lang="en-GB" sz="2400" dirty="0"/>
              <a:t> text-heavy slides in a row.</a:t>
            </a:r>
            <a:endParaRPr lang="cs-CZ" sz="2400" dirty="0">
              <a:solidFill>
                <a:srgbClr val="F05A22"/>
              </a:solidFill>
            </a:endParaRP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E808C91B-D85A-5515-A74A-49F849B42E7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70088" y="3573463"/>
            <a:ext cx="8728000" cy="566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err="1"/>
              <a:t>Don't</a:t>
            </a:r>
            <a:r>
              <a:rPr lang="cs-CZ" sz="2400" dirty="0"/>
              <a:t> </a:t>
            </a:r>
            <a:r>
              <a:rPr lang="cs-CZ" sz="2400" dirty="0" err="1"/>
              <a:t>forget</a:t>
            </a:r>
            <a:r>
              <a:rPr lang="cs-CZ" sz="2400" dirty="0"/>
              <a:t> </a:t>
            </a:r>
            <a:r>
              <a:rPr lang="cs-CZ" sz="2400" dirty="0" err="1"/>
              <a:t>your</a:t>
            </a:r>
            <a:r>
              <a:rPr lang="cs-CZ" sz="2400" dirty="0"/>
              <a:t> audience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203A7A78-FAC0-2C67-ED73-5442838E94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4400" y="3492500"/>
            <a:ext cx="622300" cy="6223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EC326932-2552-69EB-2DBF-CE3CB88867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6300" y="1854200"/>
            <a:ext cx="622300" cy="6223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64505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0482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5AB0D6-B9C4-711A-6A02-26D1BE9E2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07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CD30DF4-30B8-995F-721A-5FA5B8D33EE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CEEF8AF-5D54-CD85-A19D-D126B26F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C43F32-F5F2-FAD4-7BE9-0943EDACFC6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064A5F2-918E-FDFE-BF81-D6F454A8A90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35313F3-2FDD-A5AC-3D3A-C31A160FE67B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049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9BC1B4F-95DB-5AA3-D9E4-6FD47E1E4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003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B143D-405A-003A-54C9-339B39024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2348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7FB08-7365-2742-0298-F00EDC452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8073DC-27FC-7814-C0A2-C14AA21C9F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61324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EC06509-980A-40A4-06D6-01B2315D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620300" cy="6408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E85FFEE-DE4D-CD92-2523-BF798788C9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E99B6D22-1D54-FB39-F42F-21CDA9B6AD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92553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779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BF663-BB70-F565-5184-50FDE5595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74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>
            <a:extLst>
              <a:ext uri="{FF2B5EF4-FFF2-40B4-BE49-F238E27FC236}">
                <a16:creationId xmlns:a16="http://schemas.microsoft.com/office/drawing/2014/main" id="{CC36E4AD-AB80-E1FC-75D9-CD1B9203898A}"/>
              </a:ext>
            </a:extLst>
          </p:cNvPr>
          <p:cNvSpPr/>
          <p:nvPr/>
        </p:nvSpPr>
        <p:spPr>
          <a:xfrm>
            <a:off x="10893713" y="1662750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17E3AFD6-7144-B232-0B15-57D9DE8CDA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1A9024CB-6BB9-2DC2-98B8-A81382CE75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1" name="Zástupný text 20">
            <a:extLst>
              <a:ext uri="{FF2B5EF4-FFF2-40B4-BE49-F238E27FC236}">
                <a16:creationId xmlns:a16="http://schemas.microsoft.com/office/drawing/2014/main" id="{2CCA82DD-A96E-7F16-02E8-48F4D05DA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788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41F52E7-2A94-FBAD-5F45-71BD39BCB0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>
            <a:normAutofit/>
          </a:bodyPr>
          <a:lstStyle/>
          <a:p>
            <a:r>
              <a:rPr lang="cs-CZ" dirty="0"/>
              <a:t>!</a:t>
            </a:r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scheme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F1B5CAB-2892-0088-481B-9AC7452945C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68099" y="3117850"/>
            <a:ext cx="6655802" cy="1079500"/>
            <a:chOff x="2768099" y="3117850"/>
            <a:chExt cx="6655802" cy="1079500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65402636-FC99-7019-1B8C-44BB5B51C6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57101" y="3130550"/>
              <a:ext cx="1066800" cy="1066800"/>
            </a:xfrm>
            <a:prstGeom prst="ellipse">
              <a:avLst/>
            </a:prstGeom>
            <a:solidFill>
              <a:srgbClr val="00B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E494D3BF-43B1-F9C8-8908-66AE1D5F60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62599" y="3130550"/>
              <a:ext cx="1066800" cy="1066800"/>
            </a:xfrm>
            <a:prstGeom prst="ellipse">
              <a:avLst/>
            </a:prstGeom>
            <a:solidFill>
              <a:srgbClr val="AF00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0FFECA82-6944-0BF4-1FE1-BC56F2148F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59850" y="3130550"/>
              <a:ext cx="1066800" cy="1066800"/>
            </a:xfrm>
            <a:prstGeom prst="ellipse">
              <a:avLst/>
            </a:prstGeom>
            <a:solidFill>
              <a:srgbClr val="F05A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A6732E83-727A-DFCE-DE34-F4AF0CE7EF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68099" y="3117850"/>
              <a:ext cx="1066800" cy="1066800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AF00FA"/>
                </a:solidFill>
              </a:endParaRPr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F3E36531-89BB-EC8B-CD3B-40E530C535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65349" y="3130550"/>
              <a:ext cx="1066800" cy="1066800"/>
            </a:xfrm>
            <a:prstGeom prst="ellipse">
              <a:avLst/>
            </a:prstGeom>
            <a:solidFill>
              <a:srgbClr val="8008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1630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961A-469D-7052-BB1A-9DC52849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Elements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BB234F-967E-E3DC-0973-3E00B88B9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18" y="2866269"/>
            <a:ext cx="1525979" cy="520689"/>
          </a:xfrm>
          <a:prstGeom prst="rect">
            <a:avLst/>
          </a:prstGeom>
        </p:spPr>
      </p:pic>
      <p:sp>
        <p:nvSpPr>
          <p:cNvPr id="5" name="Zástupný text 5">
            <a:extLst>
              <a:ext uri="{FF2B5EF4-FFF2-40B4-BE49-F238E27FC236}">
                <a16:creationId xmlns:a16="http://schemas.microsoft.com/office/drawing/2014/main" id="{1F623376-C949-8738-482D-0FBBECAEF66C}"/>
              </a:ext>
            </a:extLst>
          </p:cNvPr>
          <p:cNvSpPr txBox="1">
            <a:spLocks/>
          </p:cNvSpPr>
          <p:nvPr/>
        </p:nvSpPr>
        <p:spPr>
          <a:xfrm>
            <a:off x="663959" y="6288921"/>
            <a:ext cx="9032800" cy="236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More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elements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added</a:t>
            </a: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36363BA7-6EE3-3A43-CA82-B500B11E47A8}"/>
              </a:ext>
            </a:extLst>
          </p:cNvPr>
          <p:cNvSpPr/>
          <p:nvPr/>
        </p:nvSpPr>
        <p:spPr>
          <a:xfrm>
            <a:off x="596900" y="1625600"/>
            <a:ext cx="596900" cy="5969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AA99B7F4-D19A-7186-45BD-B1C6D0A29884}"/>
              </a:ext>
            </a:extLst>
          </p:cNvPr>
          <p:cNvSpPr txBox="1">
            <a:spLocks/>
          </p:cNvSpPr>
          <p:nvPr/>
        </p:nvSpPr>
        <p:spPr>
          <a:xfrm>
            <a:off x="1355799" y="1757363"/>
            <a:ext cx="3405387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Do not </a:t>
            </a:r>
            <a:r>
              <a:rPr lang="cs-CZ" sz="1800" dirty="0" err="1"/>
              <a:t>scale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en-GB" sz="1800" dirty="0"/>
              <a:t>transform</a:t>
            </a:r>
            <a:endParaRPr lang="cs-CZ" sz="18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61AE212-0B75-D241-1A46-E36C275C820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3621" y="2600147"/>
            <a:ext cx="1175084" cy="117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3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961A-469D-7052-BB1A-9DC52849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Elements</a:t>
            </a:r>
            <a:r>
              <a:rPr lang="cs-CZ" dirty="0"/>
              <a:t> – </a:t>
            </a:r>
            <a:r>
              <a:rPr lang="cs-CZ" dirty="0" err="1"/>
              <a:t>icon</a:t>
            </a:r>
            <a:r>
              <a:rPr lang="cs-CZ" dirty="0"/>
              <a:t> set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6FA229C7-52DE-14A4-A892-03CE7DF33CCA}"/>
              </a:ext>
            </a:extLst>
          </p:cNvPr>
          <p:cNvSpPr/>
          <p:nvPr/>
        </p:nvSpPr>
        <p:spPr>
          <a:xfrm>
            <a:off x="596900" y="1625600"/>
            <a:ext cx="596900" cy="5969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89" name="Zástupný text 5">
            <a:extLst>
              <a:ext uri="{FF2B5EF4-FFF2-40B4-BE49-F238E27FC236}">
                <a16:creationId xmlns:a16="http://schemas.microsoft.com/office/drawing/2014/main" id="{0CD26481-D127-8A5E-56F3-D4FBB222677F}"/>
              </a:ext>
            </a:extLst>
          </p:cNvPr>
          <p:cNvSpPr txBox="1">
            <a:spLocks/>
          </p:cNvSpPr>
          <p:nvPr/>
        </p:nvSpPr>
        <p:spPr>
          <a:xfrm>
            <a:off x="1355799" y="1757363"/>
            <a:ext cx="5468440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err="1"/>
              <a:t>Please</a:t>
            </a:r>
            <a:r>
              <a:rPr lang="cs-CZ" sz="1800" dirty="0"/>
              <a:t> </a:t>
            </a:r>
            <a:r>
              <a:rPr lang="cs-CZ" sz="1800" dirty="0" err="1"/>
              <a:t>scale</a:t>
            </a:r>
            <a:r>
              <a:rPr lang="cs-CZ" sz="1800" dirty="0"/>
              <a:t> </a:t>
            </a:r>
            <a:r>
              <a:rPr lang="cs-CZ" sz="1800" dirty="0" err="1"/>
              <a:t>proportionally</a:t>
            </a:r>
            <a:r>
              <a:rPr lang="cs-CZ" sz="1800" dirty="0"/>
              <a:t> (in </a:t>
            </a:r>
            <a:r>
              <a:rPr lang="cs-CZ" sz="1800" dirty="0" err="1"/>
              <a:t>both</a:t>
            </a:r>
            <a:r>
              <a:rPr lang="cs-CZ" sz="1800" dirty="0"/>
              <a:t> axis)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701EF003-10BC-9FBB-A8F8-D0016D608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959" y="2732596"/>
            <a:ext cx="228600" cy="2286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CC5A7066-F73B-BC91-E554-445327A13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0543" y="2732596"/>
            <a:ext cx="228600" cy="2286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45C6BD9B-533F-934C-71F2-AF2B8C71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7127" y="2732596"/>
            <a:ext cx="228600" cy="2286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DEE560BB-D72C-D0CA-AC76-33BDAF149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53711" y="2732596"/>
            <a:ext cx="228600" cy="2286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C9A767FF-8462-C5AB-3BE3-7D0EB1234E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50295" y="2732596"/>
            <a:ext cx="228600" cy="228600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25F37570-EB46-3643-A092-FBFAB290CD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46879" y="2732596"/>
            <a:ext cx="228600" cy="2286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7D25A6FD-8008-8A55-4FBC-0481F5D4EC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43463" y="2732596"/>
            <a:ext cx="228600" cy="228600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551261DD-5D47-F60E-A8C5-B2783B7EB7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40047" y="2732596"/>
            <a:ext cx="228600" cy="228600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7A274890-7E77-579E-49DF-E6A64A3534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36631" y="2732596"/>
            <a:ext cx="228600" cy="228600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CF3FC18E-90B1-F005-B874-4410EDDAF3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33215" y="2732596"/>
            <a:ext cx="228600" cy="22860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4081417C-7FFB-66D7-2B7A-DB64F61639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29799" y="2732596"/>
            <a:ext cx="228600" cy="22860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EC32773E-20BA-E2B1-DCF7-196AED8A853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26383" y="2732596"/>
            <a:ext cx="228600" cy="22860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8B40BD8F-29EE-1F07-F7D6-E709EA9E53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222967" y="2732596"/>
            <a:ext cx="228600" cy="228600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D105AB84-8198-0937-11B3-F902729EE9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519551" y="2732596"/>
            <a:ext cx="228600" cy="228600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B5E8DF40-A136-9A2A-64A8-4D71D6FA901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816135" y="2732596"/>
            <a:ext cx="228600" cy="228600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192C268E-23E5-0821-E652-FB4697A6E84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112719" y="2732596"/>
            <a:ext cx="228600" cy="228600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35BB4DF6-0ED4-40B0-DF42-6E42AB63EB7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409303" y="2732596"/>
            <a:ext cx="228600" cy="228600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8E79B36E-EEBD-E0F7-9D85-E6FB31A26FB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705887" y="2732596"/>
            <a:ext cx="228600" cy="228600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FE72617E-8E2E-608D-B318-DBD78CB198C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002471" y="2732596"/>
            <a:ext cx="228600" cy="228600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9B31DBE8-5958-6CA9-B278-8112CA30792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299055" y="2732596"/>
            <a:ext cx="228600" cy="228600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AEEC3A1A-1CAD-4155-66DC-9BA3F7C0BF6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595639" y="2732596"/>
            <a:ext cx="228600" cy="228600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343A00B1-800B-07C0-BA24-691DD87CD9A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892223" y="2732596"/>
            <a:ext cx="228600" cy="228600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58BAC723-FCF5-A744-70F5-EB6063DAA1E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188807" y="2732596"/>
            <a:ext cx="228600" cy="228600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5ED589F6-1F0E-3158-46BB-C727439EAC3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485391" y="2732596"/>
            <a:ext cx="228600" cy="228600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88C178A9-1E11-6B25-DB23-4A7F077DBD5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781975" y="2732596"/>
            <a:ext cx="228600" cy="228600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2E21D476-5149-07C6-BBF8-FD24EAA205A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078559" y="2732596"/>
            <a:ext cx="228600" cy="228600"/>
          </a:xfrm>
          <a:prstGeom prst="rect">
            <a:avLst/>
          </a:prstGeom>
        </p:spPr>
      </p:pic>
      <p:pic>
        <p:nvPicPr>
          <p:cNvPr id="151" name="Graphic 150">
            <a:extLst>
              <a:ext uri="{FF2B5EF4-FFF2-40B4-BE49-F238E27FC236}">
                <a16:creationId xmlns:a16="http://schemas.microsoft.com/office/drawing/2014/main" id="{71EEA9A3-9B25-2064-6BF0-E5A991DD17E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375143" y="2732596"/>
            <a:ext cx="228600" cy="228600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EF666685-2C13-2937-385F-F3556BB34C3E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671727" y="2732596"/>
            <a:ext cx="228600" cy="228600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9EBBF15A-5D20-3585-8E71-743D5F88F0E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968311" y="2732596"/>
            <a:ext cx="228600" cy="228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E8B78962-3EAF-EDD1-33AB-DE14C971A3C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264895" y="2732596"/>
            <a:ext cx="228600" cy="228600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37CE3E22-81E7-40D8-13D6-FF2827266312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561479" y="2732596"/>
            <a:ext cx="228600" cy="228600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5FA8D450-36D7-FF5D-1E9D-3BE0C07A4E7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858063" y="2732596"/>
            <a:ext cx="228600" cy="228600"/>
          </a:xfrm>
          <a:prstGeom prst="rect">
            <a:avLst/>
          </a:prstGeom>
        </p:spPr>
      </p:pic>
      <p:pic>
        <p:nvPicPr>
          <p:cNvPr id="163" name="Graphic 162">
            <a:extLst>
              <a:ext uri="{FF2B5EF4-FFF2-40B4-BE49-F238E27FC236}">
                <a16:creationId xmlns:a16="http://schemas.microsoft.com/office/drawing/2014/main" id="{1713F71F-07AB-E418-6B12-D572913E8665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154647" y="2732596"/>
            <a:ext cx="228600" cy="228600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12234943-6C30-B0D1-A03E-AEB2ECB9BFD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0451231" y="2732596"/>
            <a:ext cx="228600" cy="228600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827B38D5-0679-2AA6-0975-1EC4F3C59ED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747815" y="2732596"/>
            <a:ext cx="228600" cy="228600"/>
          </a:xfrm>
          <a:prstGeom prst="rect">
            <a:avLst/>
          </a:prstGeom>
        </p:spPr>
      </p:pic>
      <p:pic>
        <p:nvPicPr>
          <p:cNvPr id="169" name="Graphic 168">
            <a:extLst>
              <a:ext uri="{FF2B5EF4-FFF2-40B4-BE49-F238E27FC236}">
                <a16:creationId xmlns:a16="http://schemas.microsoft.com/office/drawing/2014/main" id="{7EC4BF36-56AE-87F3-31E7-D880A54207E1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1044399" y="2732596"/>
            <a:ext cx="228600" cy="228600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D7BC23A9-C2CB-EB88-6707-8BC02D48D56B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663959" y="3288696"/>
            <a:ext cx="228600" cy="228600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79716407-125E-8A20-2D43-7BC1B8257E54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960543" y="3288696"/>
            <a:ext cx="228600" cy="228600"/>
          </a:xfrm>
          <a:prstGeom prst="rect">
            <a:avLst/>
          </a:prstGeom>
        </p:spPr>
      </p:pic>
      <p:pic>
        <p:nvPicPr>
          <p:cNvPr id="175" name="Graphic 174">
            <a:extLst>
              <a:ext uri="{FF2B5EF4-FFF2-40B4-BE49-F238E27FC236}">
                <a16:creationId xmlns:a16="http://schemas.microsoft.com/office/drawing/2014/main" id="{B1CF21C0-D160-70FB-C260-CFEEE303C743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257127" y="3288696"/>
            <a:ext cx="228600" cy="228600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FAECC272-FB03-715F-9656-49990E285421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608764" y="3288696"/>
            <a:ext cx="228600" cy="228600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347FAE4B-AB39-A6A4-55E3-BC919C235FAE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905348" y="3288696"/>
            <a:ext cx="228600" cy="228600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6FF5A813-2E23-018F-1B4D-35ECDBA9C99C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2201932" y="3288696"/>
            <a:ext cx="228600" cy="228600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66EFD40F-B82F-BCF1-0D8E-DC5D4CCE1AB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498516" y="3288696"/>
            <a:ext cx="228600" cy="228600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FEC72771-B2F0-346F-668C-C82B5E9820CC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2795100" y="3288696"/>
            <a:ext cx="228600" cy="228600"/>
          </a:xfrm>
          <a:prstGeom prst="rect">
            <a:avLst/>
          </a:prstGeom>
        </p:spPr>
      </p:pic>
      <p:pic>
        <p:nvPicPr>
          <p:cNvPr id="187" name="Graphic 186">
            <a:extLst>
              <a:ext uri="{FF2B5EF4-FFF2-40B4-BE49-F238E27FC236}">
                <a16:creationId xmlns:a16="http://schemas.microsoft.com/office/drawing/2014/main" id="{41B77368-519D-873F-9AEB-6C582C56AEBD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3091684" y="3288696"/>
            <a:ext cx="228600" cy="228600"/>
          </a:xfrm>
          <a:prstGeom prst="rect">
            <a:avLst/>
          </a:prstGeom>
        </p:spPr>
      </p:pic>
      <p:pic>
        <p:nvPicPr>
          <p:cNvPr id="189" name="Graphic 188">
            <a:extLst>
              <a:ext uri="{FF2B5EF4-FFF2-40B4-BE49-F238E27FC236}">
                <a16:creationId xmlns:a16="http://schemas.microsoft.com/office/drawing/2014/main" id="{0E20DAB9-9AAC-ADED-2E6C-76B88F9AE704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3388268" y="3288696"/>
            <a:ext cx="228600" cy="228600"/>
          </a:xfrm>
          <a:prstGeom prst="rect">
            <a:avLst/>
          </a:prstGeom>
        </p:spPr>
      </p:pic>
      <p:pic>
        <p:nvPicPr>
          <p:cNvPr id="191" name="Graphic 190">
            <a:extLst>
              <a:ext uri="{FF2B5EF4-FFF2-40B4-BE49-F238E27FC236}">
                <a16:creationId xmlns:a16="http://schemas.microsoft.com/office/drawing/2014/main" id="{43C77775-CCCD-64B2-3251-6173AF451D9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684852" y="3288696"/>
            <a:ext cx="228600" cy="228600"/>
          </a:xfrm>
          <a:prstGeom prst="rect">
            <a:avLst/>
          </a:prstGeom>
        </p:spPr>
      </p:pic>
      <p:pic>
        <p:nvPicPr>
          <p:cNvPr id="193" name="Graphic 192">
            <a:extLst>
              <a:ext uri="{FF2B5EF4-FFF2-40B4-BE49-F238E27FC236}">
                <a16:creationId xmlns:a16="http://schemas.microsoft.com/office/drawing/2014/main" id="{1F3D703E-3192-11E6-4359-71FB5AE6D3A5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981436" y="3288696"/>
            <a:ext cx="228600" cy="228600"/>
          </a:xfrm>
          <a:prstGeom prst="rect">
            <a:avLst/>
          </a:prstGeom>
        </p:spPr>
      </p:pic>
      <p:pic>
        <p:nvPicPr>
          <p:cNvPr id="195" name="Graphic 194">
            <a:extLst>
              <a:ext uri="{FF2B5EF4-FFF2-40B4-BE49-F238E27FC236}">
                <a16:creationId xmlns:a16="http://schemas.microsoft.com/office/drawing/2014/main" id="{FFCBAA57-E20B-4FFD-2F8A-576A7B8D0CBA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4278020" y="3288696"/>
            <a:ext cx="228600" cy="228600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34E26087-9651-E12C-1947-DFF9C557E7A6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4574604" y="3288696"/>
            <a:ext cx="228600" cy="228600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9FD143B9-DA9A-6B55-930D-09A4AC4D1ED2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4871188" y="3288696"/>
            <a:ext cx="228600" cy="228600"/>
          </a:xfrm>
          <a:prstGeom prst="rect">
            <a:avLst/>
          </a:prstGeom>
        </p:spPr>
      </p:pic>
      <p:pic>
        <p:nvPicPr>
          <p:cNvPr id="201" name="Graphic 200">
            <a:extLst>
              <a:ext uri="{FF2B5EF4-FFF2-40B4-BE49-F238E27FC236}">
                <a16:creationId xmlns:a16="http://schemas.microsoft.com/office/drawing/2014/main" id="{9BE1B0DA-195B-2E30-7C2D-333C60977780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5167772" y="3288696"/>
            <a:ext cx="228600" cy="228600"/>
          </a:xfrm>
          <a:prstGeom prst="rect">
            <a:avLst/>
          </a:prstGeom>
        </p:spPr>
      </p:pic>
      <p:pic>
        <p:nvPicPr>
          <p:cNvPr id="203" name="Graphic 202">
            <a:extLst>
              <a:ext uri="{FF2B5EF4-FFF2-40B4-BE49-F238E27FC236}">
                <a16:creationId xmlns:a16="http://schemas.microsoft.com/office/drawing/2014/main" id="{4A69637E-2768-C952-C11E-CF4DECE722CD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5464356" y="3288696"/>
            <a:ext cx="228600" cy="228600"/>
          </a:xfrm>
          <a:prstGeom prst="rect">
            <a:avLst/>
          </a:prstGeom>
        </p:spPr>
      </p:pic>
      <p:pic>
        <p:nvPicPr>
          <p:cNvPr id="205" name="Graphic 204">
            <a:extLst>
              <a:ext uri="{FF2B5EF4-FFF2-40B4-BE49-F238E27FC236}">
                <a16:creationId xmlns:a16="http://schemas.microsoft.com/office/drawing/2014/main" id="{89C29A1C-138F-EA1B-0129-5F6CEF984EAF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760940" y="3288696"/>
            <a:ext cx="228600" cy="228600"/>
          </a:xfrm>
          <a:prstGeom prst="rect">
            <a:avLst/>
          </a:prstGeom>
        </p:spPr>
      </p:pic>
      <p:pic>
        <p:nvPicPr>
          <p:cNvPr id="207" name="Graphic 206">
            <a:extLst>
              <a:ext uri="{FF2B5EF4-FFF2-40B4-BE49-F238E27FC236}">
                <a16:creationId xmlns:a16="http://schemas.microsoft.com/office/drawing/2014/main" id="{7923109D-408D-8CDA-4FCA-A256FD8D3CF7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057524" y="3288696"/>
            <a:ext cx="228600" cy="228600"/>
          </a:xfrm>
          <a:prstGeom prst="rect">
            <a:avLst/>
          </a:prstGeom>
        </p:spPr>
      </p:pic>
      <p:pic>
        <p:nvPicPr>
          <p:cNvPr id="209" name="Graphic 208">
            <a:extLst>
              <a:ext uri="{FF2B5EF4-FFF2-40B4-BE49-F238E27FC236}">
                <a16:creationId xmlns:a16="http://schemas.microsoft.com/office/drawing/2014/main" id="{AC7E65DF-2BA0-9F15-FD47-3E94CCEF8F46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354108" y="3288696"/>
            <a:ext cx="228600" cy="228600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0C3D6E90-4307-6A8D-9567-62DA40A64746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650692" y="3288696"/>
            <a:ext cx="228600" cy="228600"/>
          </a:xfrm>
          <a:prstGeom prst="rect">
            <a:avLst/>
          </a:prstGeom>
        </p:spPr>
      </p:pic>
      <p:pic>
        <p:nvPicPr>
          <p:cNvPr id="213" name="Graphic 212">
            <a:extLst>
              <a:ext uri="{FF2B5EF4-FFF2-40B4-BE49-F238E27FC236}">
                <a16:creationId xmlns:a16="http://schemas.microsoft.com/office/drawing/2014/main" id="{83AC30E7-C1A8-E2F2-4523-4401FF9516DE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947276" y="3288696"/>
            <a:ext cx="228600" cy="228600"/>
          </a:xfrm>
          <a:prstGeom prst="rect">
            <a:avLst/>
          </a:prstGeom>
        </p:spPr>
      </p:pic>
      <p:pic>
        <p:nvPicPr>
          <p:cNvPr id="215" name="Graphic 214">
            <a:extLst>
              <a:ext uri="{FF2B5EF4-FFF2-40B4-BE49-F238E27FC236}">
                <a16:creationId xmlns:a16="http://schemas.microsoft.com/office/drawing/2014/main" id="{585AAA19-79E7-87ED-6A77-79092942C3BD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243860" y="3288696"/>
            <a:ext cx="228600" cy="228600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A7F968E8-8A52-325E-FCF0-7FCAFF387A9B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7540444" y="3288696"/>
            <a:ext cx="228600" cy="228600"/>
          </a:xfrm>
          <a:prstGeom prst="rect">
            <a:avLst/>
          </a:prstGeom>
        </p:spPr>
      </p:pic>
      <p:pic>
        <p:nvPicPr>
          <p:cNvPr id="219" name="Graphic 218">
            <a:extLst>
              <a:ext uri="{FF2B5EF4-FFF2-40B4-BE49-F238E27FC236}">
                <a16:creationId xmlns:a16="http://schemas.microsoft.com/office/drawing/2014/main" id="{63EFB9DD-440E-5B7C-4600-0E5428BDF56D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7837028" y="3288696"/>
            <a:ext cx="228600" cy="228600"/>
          </a:xfrm>
          <a:prstGeom prst="rect">
            <a:avLst/>
          </a:prstGeom>
        </p:spPr>
      </p:pic>
      <p:pic>
        <p:nvPicPr>
          <p:cNvPr id="221" name="Graphic 220">
            <a:extLst>
              <a:ext uri="{FF2B5EF4-FFF2-40B4-BE49-F238E27FC236}">
                <a16:creationId xmlns:a16="http://schemas.microsoft.com/office/drawing/2014/main" id="{C26B99BA-CBE9-08E5-D2C2-7083267215EE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8133612" y="3288696"/>
            <a:ext cx="228600" cy="228600"/>
          </a:xfrm>
          <a:prstGeom prst="rect">
            <a:avLst/>
          </a:prstGeom>
        </p:spPr>
      </p:pic>
      <p:pic>
        <p:nvPicPr>
          <p:cNvPr id="223" name="Graphic 222">
            <a:extLst>
              <a:ext uri="{FF2B5EF4-FFF2-40B4-BE49-F238E27FC236}">
                <a16:creationId xmlns:a16="http://schemas.microsoft.com/office/drawing/2014/main" id="{750E6638-BEAE-61EF-7601-CDD284FEBF99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8430196" y="3288696"/>
            <a:ext cx="228600" cy="228600"/>
          </a:xfrm>
          <a:prstGeom prst="rect">
            <a:avLst/>
          </a:prstGeom>
        </p:spPr>
      </p:pic>
      <p:pic>
        <p:nvPicPr>
          <p:cNvPr id="225" name="Graphic 224">
            <a:extLst>
              <a:ext uri="{FF2B5EF4-FFF2-40B4-BE49-F238E27FC236}">
                <a16:creationId xmlns:a16="http://schemas.microsoft.com/office/drawing/2014/main" id="{DEB68DBE-742F-026A-4810-D92928B9FF7A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8726780" y="3288696"/>
            <a:ext cx="228600" cy="228600"/>
          </a:xfrm>
          <a:prstGeom prst="rect">
            <a:avLst/>
          </a:prstGeom>
        </p:spPr>
      </p:pic>
      <p:pic>
        <p:nvPicPr>
          <p:cNvPr id="227" name="Graphic 226">
            <a:extLst>
              <a:ext uri="{FF2B5EF4-FFF2-40B4-BE49-F238E27FC236}">
                <a16:creationId xmlns:a16="http://schemas.microsoft.com/office/drawing/2014/main" id="{870CC128-4D6D-C879-C758-0D3FC7A340CC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023364" y="3288696"/>
            <a:ext cx="228600" cy="228600"/>
          </a:xfrm>
          <a:prstGeom prst="rect">
            <a:avLst/>
          </a:prstGeom>
        </p:spPr>
      </p:pic>
      <p:pic>
        <p:nvPicPr>
          <p:cNvPr id="229" name="Graphic 228">
            <a:extLst>
              <a:ext uri="{FF2B5EF4-FFF2-40B4-BE49-F238E27FC236}">
                <a16:creationId xmlns:a16="http://schemas.microsoft.com/office/drawing/2014/main" id="{2241AAAB-106F-826F-E0EA-2F1EBACE4459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9319948" y="3288696"/>
            <a:ext cx="228600" cy="228600"/>
          </a:xfrm>
          <a:prstGeom prst="rect">
            <a:avLst/>
          </a:prstGeom>
        </p:spPr>
      </p:pic>
      <p:pic>
        <p:nvPicPr>
          <p:cNvPr id="231" name="Graphic 230">
            <a:extLst>
              <a:ext uri="{FF2B5EF4-FFF2-40B4-BE49-F238E27FC236}">
                <a16:creationId xmlns:a16="http://schemas.microsoft.com/office/drawing/2014/main" id="{44FE13DA-E29D-BB1B-2BF0-8576181E621E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9616532" y="3288696"/>
            <a:ext cx="228600" cy="228600"/>
          </a:xfrm>
          <a:prstGeom prst="rect">
            <a:avLst/>
          </a:prstGeom>
        </p:spPr>
      </p:pic>
      <p:pic>
        <p:nvPicPr>
          <p:cNvPr id="233" name="Graphic 232">
            <a:extLst>
              <a:ext uri="{FF2B5EF4-FFF2-40B4-BE49-F238E27FC236}">
                <a16:creationId xmlns:a16="http://schemas.microsoft.com/office/drawing/2014/main" id="{8E31491A-7795-8B3E-806D-873844111093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913116" y="3288696"/>
            <a:ext cx="228600" cy="228600"/>
          </a:xfrm>
          <a:prstGeom prst="rect">
            <a:avLst/>
          </a:prstGeom>
        </p:spPr>
      </p:pic>
      <p:pic>
        <p:nvPicPr>
          <p:cNvPr id="235" name="Graphic 234">
            <a:extLst>
              <a:ext uri="{FF2B5EF4-FFF2-40B4-BE49-F238E27FC236}">
                <a16:creationId xmlns:a16="http://schemas.microsoft.com/office/drawing/2014/main" id="{4463B1AA-DEF8-F6E0-50EB-448F6586E67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0209700" y="3288696"/>
            <a:ext cx="228600" cy="228600"/>
          </a:xfrm>
          <a:prstGeom prst="rect">
            <a:avLst/>
          </a:prstGeom>
        </p:spPr>
      </p:pic>
      <p:pic>
        <p:nvPicPr>
          <p:cNvPr id="237" name="Graphic 236">
            <a:extLst>
              <a:ext uri="{FF2B5EF4-FFF2-40B4-BE49-F238E27FC236}">
                <a16:creationId xmlns:a16="http://schemas.microsoft.com/office/drawing/2014/main" id="{C9BC585D-E2CF-0AA4-432A-76E25960489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0506284" y="3288696"/>
            <a:ext cx="228600" cy="228600"/>
          </a:xfrm>
          <a:prstGeom prst="rect">
            <a:avLst/>
          </a:prstGeom>
        </p:spPr>
      </p:pic>
      <p:pic>
        <p:nvPicPr>
          <p:cNvPr id="239" name="Graphic 238">
            <a:extLst>
              <a:ext uri="{FF2B5EF4-FFF2-40B4-BE49-F238E27FC236}">
                <a16:creationId xmlns:a16="http://schemas.microsoft.com/office/drawing/2014/main" id="{51605172-7D2E-6B9D-087B-7C777678D8E0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802868" y="3288696"/>
            <a:ext cx="228600" cy="228600"/>
          </a:xfrm>
          <a:prstGeom prst="rect">
            <a:avLst/>
          </a:prstGeom>
        </p:spPr>
      </p:pic>
      <p:pic>
        <p:nvPicPr>
          <p:cNvPr id="241" name="Graphic 240">
            <a:extLst>
              <a:ext uri="{FF2B5EF4-FFF2-40B4-BE49-F238E27FC236}">
                <a16:creationId xmlns:a16="http://schemas.microsoft.com/office/drawing/2014/main" id="{1295FA8E-7034-3860-6B71-A82A98A70D74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1099452" y="3288696"/>
            <a:ext cx="228600" cy="228600"/>
          </a:xfrm>
          <a:prstGeom prst="rect">
            <a:avLst/>
          </a:prstGeom>
        </p:spPr>
      </p:pic>
      <p:pic>
        <p:nvPicPr>
          <p:cNvPr id="243" name="Graphic 242">
            <a:extLst>
              <a:ext uri="{FF2B5EF4-FFF2-40B4-BE49-F238E27FC236}">
                <a16:creationId xmlns:a16="http://schemas.microsoft.com/office/drawing/2014/main" id="{62319BEA-1054-5743-7884-A1508602279D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63959" y="3809397"/>
            <a:ext cx="228600" cy="228600"/>
          </a:xfrm>
          <a:prstGeom prst="rect">
            <a:avLst/>
          </a:prstGeom>
        </p:spPr>
      </p:pic>
      <p:pic>
        <p:nvPicPr>
          <p:cNvPr id="245" name="Graphic 244">
            <a:extLst>
              <a:ext uri="{FF2B5EF4-FFF2-40B4-BE49-F238E27FC236}">
                <a16:creationId xmlns:a16="http://schemas.microsoft.com/office/drawing/2014/main" id="{D0CEC809-6A07-ACE7-15F6-C17AD3778A0B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960543" y="3809397"/>
            <a:ext cx="228600" cy="228600"/>
          </a:xfrm>
          <a:prstGeom prst="rect">
            <a:avLst/>
          </a:prstGeom>
        </p:spPr>
      </p:pic>
      <p:pic>
        <p:nvPicPr>
          <p:cNvPr id="247" name="Graphic 246">
            <a:extLst>
              <a:ext uri="{FF2B5EF4-FFF2-40B4-BE49-F238E27FC236}">
                <a16:creationId xmlns:a16="http://schemas.microsoft.com/office/drawing/2014/main" id="{0949DE8D-2268-2B65-A8C6-899A32A11609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257127" y="3809397"/>
            <a:ext cx="228600" cy="228600"/>
          </a:xfrm>
          <a:prstGeom prst="rect">
            <a:avLst/>
          </a:prstGeom>
        </p:spPr>
      </p:pic>
      <p:pic>
        <p:nvPicPr>
          <p:cNvPr id="249" name="Graphic 248">
            <a:extLst>
              <a:ext uri="{FF2B5EF4-FFF2-40B4-BE49-F238E27FC236}">
                <a16:creationId xmlns:a16="http://schemas.microsoft.com/office/drawing/2014/main" id="{14C3609F-5104-DA0E-1ED5-68F62A045653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553711" y="3809397"/>
            <a:ext cx="228600" cy="228600"/>
          </a:xfrm>
          <a:prstGeom prst="rect">
            <a:avLst/>
          </a:prstGeom>
        </p:spPr>
      </p:pic>
      <p:pic>
        <p:nvPicPr>
          <p:cNvPr id="251" name="Graphic 250">
            <a:extLst>
              <a:ext uri="{FF2B5EF4-FFF2-40B4-BE49-F238E27FC236}">
                <a16:creationId xmlns:a16="http://schemas.microsoft.com/office/drawing/2014/main" id="{C6586942-5F76-EF8D-CBB4-1ECCDEBDDD0B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850295" y="3809397"/>
            <a:ext cx="228600" cy="228600"/>
          </a:xfrm>
          <a:prstGeom prst="rect">
            <a:avLst/>
          </a:prstGeom>
        </p:spPr>
      </p:pic>
      <p:pic>
        <p:nvPicPr>
          <p:cNvPr id="253" name="Graphic 252">
            <a:extLst>
              <a:ext uri="{FF2B5EF4-FFF2-40B4-BE49-F238E27FC236}">
                <a16:creationId xmlns:a16="http://schemas.microsoft.com/office/drawing/2014/main" id="{ECC9D008-331D-A728-6521-615EA2929FA4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146879" y="3809397"/>
            <a:ext cx="228600" cy="228600"/>
          </a:xfrm>
          <a:prstGeom prst="rect">
            <a:avLst/>
          </a:prstGeom>
        </p:spPr>
      </p:pic>
      <p:pic>
        <p:nvPicPr>
          <p:cNvPr id="255" name="Graphic 254">
            <a:extLst>
              <a:ext uri="{FF2B5EF4-FFF2-40B4-BE49-F238E27FC236}">
                <a16:creationId xmlns:a16="http://schemas.microsoft.com/office/drawing/2014/main" id="{D1FB89A9-829A-147A-729B-83DEE982104E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2443463" y="3809397"/>
            <a:ext cx="228600" cy="228600"/>
          </a:xfrm>
          <a:prstGeom prst="rect">
            <a:avLst/>
          </a:prstGeom>
        </p:spPr>
      </p:pic>
      <p:pic>
        <p:nvPicPr>
          <p:cNvPr id="257" name="Graphic 256">
            <a:extLst>
              <a:ext uri="{FF2B5EF4-FFF2-40B4-BE49-F238E27FC236}">
                <a16:creationId xmlns:a16="http://schemas.microsoft.com/office/drawing/2014/main" id="{3C803DFA-EAB6-80B4-14C3-04C6ACE81402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2740047" y="3809397"/>
            <a:ext cx="228600" cy="228600"/>
          </a:xfrm>
          <a:prstGeom prst="rect">
            <a:avLst/>
          </a:prstGeom>
        </p:spPr>
      </p:pic>
      <p:pic>
        <p:nvPicPr>
          <p:cNvPr id="259" name="Graphic 258">
            <a:extLst>
              <a:ext uri="{FF2B5EF4-FFF2-40B4-BE49-F238E27FC236}">
                <a16:creationId xmlns:a16="http://schemas.microsoft.com/office/drawing/2014/main" id="{94E19DDD-360B-EA12-DAA4-CCF520D424A8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3036631" y="3809397"/>
            <a:ext cx="228600" cy="228600"/>
          </a:xfrm>
          <a:prstGeom prst="rect">
            <a:avLst/>
          </a:prstGeom>
        </p:spPr>
      </p:pic>
      <p:pic>
        <p:nvPicPr>
          <p:cNvPr id="261" name="Graphic 260">
            <a:extLst>
              <a:ext uri="{FF2B5EF4-FFF2-40B4-BE49-F238E27FC236}">
                <a16:creationId xmlns:a16="http://schemas.microsoft.com/office/drawing/2014/main" id="{A5C9BD83-B39A-6CDA-2CFF-83D4B4ABD6F8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3333215" y="3809397"/>
            <a:ext cx="228600" cy="228600"/>
          </a:xfrm>
          <a:prstGeom prst="rect">
            <a:avLst/>
          </a:prstGeom>
        </p:spPr>
      </p:pic>
      <p:pic>
        <p:nvPicPr>
          <p:cNvPr id="263" name="Graphic 262">
            <a:extLst>
              <a:ext uri="{FF2B5EF4-FFF2-40B4-BE49-F238E27FC236}">
                <a16:creationId xmlns:a16="http://schemas.microsoft.com/office/drawing/2014/main" id="{E274B2DA-211C-D196-BD3C-FCA787344693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3629799" y="3809397"/>
            <a:ext cx="228600" cy="228600"/>
          </a:xfrm>
          <a:prstGeom prst="rect">
            <a:avLst/>
          </a:prstGeom>
        </p:spPr>
      </p:pic>
      <p:pic>
        <p:nvPicPr>
          <p:cNvPr id="265" name="Graphic 264">
            <a:extLst>
              <a:ext uri="{FF2B5EF4-FFF2-40B4-BE49-F238E27FC236}">
                <a16:creationId xmlns:a16="http://schemas.microsoft.com/office/drawing/2014/main" id="{277CEAA9-19B5-DC18-E5E9-64159E15B183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3926383" y="3809397"/>
            <a:ext cx="228600" cy="228600"/>
          </a:xfrm>
          <a:prstGeom prst="rect">
            <a:avLst/>
          </a:prstGeom>
        </p:spPr>
      </p:pic>
      <p:pic>
        <p:nvPicPr>
          <p:cNvPr id="267" name="Graphic 266">
            <a:extLst>
              <a:ext uri="{FF2B5EF4-FFF2-40B4-BE49-F238E27FC236}">
                <a16:creationId xmlns:a16="http://schemas.microsoft.com/office/drawing/2014/main" id="{69427F4E-ABF9-811B-1097-ABAD48926884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4222967" y="3809397"/>
            <a:ext cx="228600" cy="228600"/>
          </a:xfrm>
          <a:prstGeom prst="rect">
            <a:avLst/>
          </a:prstGeom>
        </p:spPr>
      </p:pic>
      <p:pic>
        <p:nvPicPr>
          <p:cNvPr id="269" name="Graphic 268">
            <a:extLst>
              <a:ext uri="{FF2B5EF4-FFF2-40B4-BE49-F238E27FC236}">
                <a16:creationId xmlns:a16="http://schemas.microsoft.com/office/drawing/2014/main" id="{FD395B86-74FF-6D3D-7387-7FFAAF64E6DC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4519551" y="3809397"/>
            <a:ext cx="228600" cy="228600"/>
          </a:xfrm>
          <a:prstGeom prst="rect">
            <a:avLst/>
          </a:prstGeom>
        </p:spPr>
      </p:pic>
      <p:pic>
        <p:nvPicPr>
          <p:cNvPr id="271" name="Graphic 270">
            <a:extLst>
              <a:ext uri="{FF2B5EF4-FFF2-40B4-BE49-F238E27FC236}">
                <a16:creationId xmlns:a16="http://schemas.microsoft.com/office/drawing/2014/main" id="{89E2E6B8-483D-41AA-3AE4-FBBA38598322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816135" y="3809397"/>
            <a:ext cx="228600" cy="228600"/>
          </a:xfrm>
          <a:prstGeom prst="rect">
            <a:avLst/>
          </a:prstGeom>
        </p:spPr>
      </p:pic>
      <p:pic>
        <p:nvPicPr>
          <p:cNvPr id="273" name="Graphic 272">
            <a:extLst>
              <a:ext uri="{FF2B5EF4-FFF2-40B4-BE49-F238E27FC236}">
                <a16:creationId xmlns:a16="http://schemas.microsoft.com/office/drawing/2014/main" id="{C1768D33-1EAE-10A1-1265-7096CB9A540B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5112719" y="3809397"/>
            <a:ext cx="228600" cy="228600"/>
          </a:xfrm>
          <a:prstGeom prst="rect">
            <a:avLst/>
          </a:prstGeom>
        </p:spPr>
      </p:pic>
      <p:pic>
        <p:nvPicPr>
          <p:cNvPr id="275" name="Graphic 274">
            <a:extLst>
              <a:ext uri="{FF2B5EF4-FFF2-40B4-BE49-F238E27FC236}">
                <a16:creationId xmlns:a16="http://schemas.microsoft.com/office/drawing/2014/main" id="{4D05A67D-F66C-DE2A-BF55-412FD2FE73A2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5409303" y="3809397"/>
            <a:ext cx="228600" cy="228600"/>
          </a:xfrm>
          <a:prstGeom prst="rect">
            <a:avLst/>
          </a:prstGeom>
        </p:spPr>
      </p:pic>
      <p:pic>
        <p:nvPicPr>
          <p:cNvPr id="277" name="Graphic 276">
            <a:extLst>
              <a:ext uri="{FF2B5EF4-FFF2-40B4-BE49-F238E27FC236}">
                <a16:creationId xmlns:a16="http://schemas.microsoft.com/office/drawing/2014/main" id="{D60DB4C4-0558-96E9-9C95-FD91F5EF87C2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5705887" y="3809397"/>
            <a:ext cx="228600" cy="228600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5ECAAB48-5F15-A876-05CE-454748C74984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6002471" y="3809397"/>
            <a:ext cx="228600" cy="228600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97F9F0DB-9AD2-A09F-4A25-705DE53C34E6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6299055" y="3809397"/>
            <a:ext cx="228600" cy="228600"/>
          </a:xfrm>
          <a:prstGeom prst="rect">
            <a:avLst/>
          </a:prstGeom>
        </p:spPr>
      </p:pic>
      <p:pic>
        <p:nvPicPr>
          <p:cNvPr id="283" name="Graphic 282">
            <a:extLst>
              <a:ext uri="{FF2B5EF4-FFF2-40B4-BE49-F238E27FC236}">
                <a16:creationId xmlns:a16="http://schemas.microsoft.com/office/drawing/2014/main" id="{5E37346D-3DA5-E5D8-5D9D-74EDE2639E86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6595639" y="3809397"/>
            <a:ext cx="228600" cy="228600"/>
          </a:xfrm>
          <a:prstGeom prst="rect">
            <a:avLst/>
          </a:pr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559B7B05-604E-1BA9-30FE-E1294BB3E533}"/>
              </a:ext>
            </a:extLst>
          </p:cNvPr>
          <p:cNvPicPr>
            <a:picLocks noChangeAspect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6892223" y="3809397"/>
            <a:ext cx="228600" cy="228600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8D050ED3-258E-FF4F-4C72-703FCA6FA148}"/>
              </a:ext>
            </a:extLst>
          </p:cNvPr>
          <p:cNvPicPr>
            <a:picLocks noChangeAspect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7188807" y="3809397"/>
            <a:ext cx="228600" cy="228600"/>
          </a:xfrm>
          <a:prstGeom prst="rect">
            <a:avLst/>
          </a:prstGeom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6DBF2D58-7699-D33D-19BC-41C2F76699F7}"/>
              </a:ext>
            </a:extLst>
          </p:cNvPr>
          <p:cNvPicPr>
            <a:picLocks noChangeAspect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485391" y="3809397"/>
            <a:ext cx="228600" cy="228600"/>
          </a:xfrm>
          <a:prstGeom prst="rect">
            <a:avLst/>
          </a:prstGeom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0DA9D289-6288-83C0-FF11-4AFDF003A0FF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781975" y="3809397"/>
            <a:ext cx="228600" cy="228600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D4436693-6777-7FEB-BCC3-9A68CEE95537}"/>
              </a:ext>
            </a:extLst>
          </p:cNvPr>
          <p:cNvPicPr>
            <a:picLocks noChangeAspect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078559" y="3809397"/>
            <a:ext cx="228600" cy="228600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316FEAA7-ECF5-7C26-62DB-9A9CC41E3E9C}"/>
              </a:ext>
            </a:extLst>
          </p:cNvPr>
          <p:cNvPicPr>
            <a:picLocks noChangeAspect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8375143" y="3809397"/>
            <a:ext cx="228600" cy="228600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ED90BE55-FE69-9B38-8F47-2F1EC568B471}"/>
              </a:ext>
            </a:extLst>
          </p:cNvPr>
          <p:cNvPicPr>
            <a:picLocks noChangeAspect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8671727" y="3809397"/>
            <a:ext cx="228600" cy="228600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6CB4239B-CEFC-8ACD-9CE5-36082AFAF10E}"/>
              </a:ext>
            </a:extLst>
          </p:cNvPr>
          <p:cNvPicPr>
            <a:picLocks noChangeAspect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8968311" y="3809397"/>
            <a:ext cx="228600" cy="228600"/>
          </a:xfrm>
          <a:prstGeom prst="rect">
            <a:avLst/>
          </a:prstGeom>
        </p:spPr>
      </p:pic>
      <p:pic>
        <p:nvPicPr>
          <p:cNvPr id="301" name="Graphic 300">
            <a:extLst>
              <a:ext uri="{FF2B5EF4-FFF2-40B4-BE49-F238E27FC236}">
                <a16:creationId xmlns:a16="http://schemas.microsoft.com/office/drawing/2014/main" id="{CD4675BB-C071-73F3-63A4-B4741D1ACF38}"/>
              </a:ext>
            </a:extLst>
          </p:cNvPr>
          <p:cNvPicPr>
            <a:picLocks noChangeAspect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9264895" y="3809397"/>
            <a:ext cx="228600" cy="228600"/>
          </a:xfrm>
          <a:prstGeom prst="rect">
            <a:avLst/>
          </a:prstGeom>
        </p:spPr>
      </p:pic>
      <p:pic>
        <p:nvPicPr>
          <p:cNvPr id="303" name="Graphic 302">
            <a:extLst>
              <a:ext uri="{FF2B5EF4-FFF2-40B4-BE49-F238E27FC236}">
                <a16:creationId xmlns:a16="http://schemas.microsoft.com/office/drawing/2014/main" id="{8C02E2BB-41C0-605D-AE98-C13721DF956B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9561479" y="3809397"/>
            <a:ext cx="228600" cy="228600"/>
          </a:xfrm>
          <a:prstGeom prst="rect">
            <a:avLst/>
          </a:prstGeom>
        </p:spPr>
      </p:pic>
      <p:pic>
        <p:nvPicPr>
          <p:cNvPr id="305" name="Graphic 304">
            <a:extLst>
              <a:ext uri="{FF2B5EF4-FFF2-40B4-BE49-F238E27FC236}">
                <a16:creationId xmlns:a16="http://schemas.microsoft.com/office/drawing/2014/main" id="{7A1CBB99-635C-D13F-7741-237C1A6E1C62}"/>
              </a:ext>
            </a:extLst>
          </p:cNvPr>
          <p:cNvPicPr>
            <a:picLocks noChangeAspect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9858063" y="3809397"/>
            <a:ext cx="228600" cy="228600"/>
          </a:xfrm>
          <a:prstGeom prst="rect">
            <a:avLst/>
          </a:prstGeom>
        </p:spPr>
      </p:pic>
      <p:pic>
        <p:nvPicPr>
          <p:cNvPr id="307" name="Graphic 306">
            <a:extLst>
              <a:ext uri="{FF2B5EF4-FFF2-40B4-BE49-F238E27FC236}">
                <a16:creationId xmlns:a16="http://schemas.microsoft.com/office/drawing/2014/main" id="{2BBF036E-A983-3FC7-C8F7-CA321108F100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10154647" y="3809397"/>
            <a:ext cx="228600" cy="228600"/>
          </a:xfrm>
          <a:prstGeom prst="rect">
            <a:avLst/>
          </a:prstGeom>
        </p:spPr>
      </p:pic>
      <p:pic>
        <p:nvPicPr>
          <p:cNvPr id="309" name="Graphic 308">
            <a:extLst>
              <a:ext uri="{FF2B5EF4-FFF2-40B4-BE49-F238E27FC236}">
                <a16:creationId xmlns:a16="http://schemas.microsoft.com/office/drawing/2014/main" id="{491AF1DF-3A6D-FEAB-0C00-8DB3B5D737A5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10451231" y="3809397"/>
            <a:ext cx="228600" cy="228600"/>
          </a:xfrm>
          <a:prstGeom prst="rect">
            <a:avLst/>
          </a:prstGeom>
        </p:spPr>
      </p:pic>
      <p:pic>
        <p:nvPicPr>
          <p:cNvPr id="311" name="Graphic 310">
            <a:extLst>
              <a:ext uri="{FF2B5EF4-FFF2-40B4-BE49-F238E27FC236}">
                <a16:creationId xmlns:a16="http://schemas.microsoft.com/office/drawing/2014/main" id="{3C92A440-7DDB-9FD1-4074-1E6D0190FCEC}"/>
              </a:ext>
            </a:extLst>
          </p:cNvPr>
          <p:cNvPicPr>
            <a:picLocks noChangeAspect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10747815" y="3809397"/>
            <a:ext cx="228600" cy="228600"/>
          </a:xfrm>
          <a:prstGeom prst="rect">
            <a:avLst/>
          </a:prstGeom>
        </p:spPr>
      </p:pic>
      <p:pic>
        <p:nvPicPr>
          <p:cNvPr id="313" name="Graphic 312">
            <a:extLst>
              <a:ext uri="{FF2B5EF4-FFF2-40B4-BE49-F238E27FC236}">
                <a16:creationId xmlns:a16="http://schemas.microsoft.com/office/drawing/2014/main" id="{7F57E7BA-0854-E5FF-7310-B3D2A3AC3705}"/>
              </a:ext>
            </a:extLst>
          </p:cNvPr>
          <p:cNvPicPr>
            <a:picLocks noChangeAspect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11044399" y="3809397"/>
            <a:ext cx="228600" cy="228600"/>
          </a:xfrm>
          <a:prstGeom prst="rect">
            <a:avLst/>
          </a:prstGeom>
        </p:spPr>
      </p:pic>
      <p:pic>
        <p:nvPicPr>
          <p:cNvPr id="315" name="Graphic 314">
            <a:extLst>
              <a:ext uri="{FF2B5EF4-FFF2-40B4-BE49-F238E27FC236}">
                <a16:creationId xmlns:a16="http://schemas.microsoft.com/office/drawing/2014/main" id="{C68D6E60-917D-9D2D-4E1A-8D095E954A2F}"/>
              </a:ext>
            </a:extLst>
          </p:cNvPr>
          <p:cNvPicPr>
            <a:picLocks noChangeAspect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663959" y="4406901"/>
            <a:ext cx="228600" cy="228600"/>
          </a:xfrm>
          <a:prstGeom prst="rect">
            <a:avLst/>
          </a:prstGeom>
        </p:spPr>
      </p:pic>
      <p:pic>
        <p:nvPicPr>
          <p:cNvPr id="317" name="Graphic 316">
            <a:extLst>
              <a:ext uri="{FF2B5EF4-FFF2-40B4-BE49-F238E27FC236}">
                <a16:creationId xmlns:a16="http://schemas.microsoft.com/office/drawing/2014/main" id="{0586911A-C94E-85AB-4088-162D263AC703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960543" y="4406901"/>
            <a:ext cx="228600" cy="228600"/>
          </a:xfrm>
          <a:prstGeom prst="rect">
            <a:avLst/>
          </a:prstGeom>
        </p:spPr>
      </p:pic>
      <p:pic>
        <p:nvPicPr>
          <p:cNvPr id="319" name="Graphic 318">
            <a:extLst>
              <a:ext uri="{FF2B5EF4-FFF2-40B4-BE49-F238E27FC236}">
                <a16:creationId xmlns:a16="http://schemas.microsoft.com/office/drawing/2014/main" id="{BA951CC4-62AF-95D7-2F71-821014669187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1257127" y="4406901"/>
            <a:ext cx="228600" cy="228600"/>
          </a:xfrm>
          <a:prstGeom prst="rect">
            <a:avLst/>
          </a:prstGeom>
        </p:spPr>
      </p:pic>
      <p:pic>
        <p:nvPicPr>
          <p:cNvPr id="321" name="Graphic 320">
            <a:extLst>
              <a:ext uri="{FF2B5EF4-FFF2-40B4-BE49-F238E27FC236}">
                <a16:creationId xmlns:a16="http://schemas.microsoft.com/office/drawing/2014/main" id="{760F9FA6-49B6-9B12-9D29-5DDBEBD17D44}"/>
              </a:ext>
            </a:extLst>
          </p:cNvPr>
          <p:cNvPicPr>
            <a:picLocks noChangeAspect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1553711" y="4406901"/>
            <a:ext cx="228600" cy="228600"/>
          </a:xfrm>
          <a:prstGeom prst="rect">
            <a:avLst/>
          </a:prstGeom>
        </p:spPr>
      </p:pic>
      <p:pic>
        <p:nvPicPr>
          <p:cNvPr id="323" name="Graphic 322">
            <a:extLst>
              <a:ext uri="{FF2B5EF4-FFF2-40B4-BE49-F238E27FC236}">
                <a16:creationId xmlns:a16="http://schemas.microsoft.com/office/drawing/2014/main" id="{1F483593-57C6-EB4F-CA0F-C175F29CEEA2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1850295" y="4406901"/>
            <a:ext cx="228600" cy="228600"/>
          </a:xfrm>
          <a:prstGeom prst="rect">
            <a:avLst/>
          </a:prstGeom>
        </p:spPr>
      </p:pic>
      <p:pic>
        <p:nvPicPr>
          <p:cNvPr id="325" name="Graphic 324">
            <a:extLst>
              <a:ext uri="{FF2B5EF4-FFF2-40B4-BE49-F238E27FC236}">
                <a16:creationId xmlns:a16="http://schemas.microsoft.com/office/drawing/2014/main" id="{46ED1EC9-7C91-3121-2AA1-6FB9EE7E96BD}"/>
              </a:ext>
            </a:extLst>
          </p:cNvPr>
          <p:cNvPicPr>
            <a:picLocks noChangeAspect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2146879" y="4406901"/>
            <a:ext cx="228600" cy="228600"/>
          </a:xfrm>
          <a:prstGeom prst="rect">
            <a:avLst/>
          </a:prstGeom>
        </p:spPr>
      </p:pic>
      <p:pic>
        <p:nvPicPr>
          <p:cNvPr id="327" name="Graphic 326">
            <a:extLst>
              <a:ext uri="{FF2B5EF4-FFF2-40B4-BE49-F238E27FC236}">
                <a16:creationId xmlns:a16="http://schemas.microsoft.com/office/drawing/2014/main" id="{989E36CE-7108-710D-8B61-683ED97C48AB}"/>
              </a:ext>
            </a:extLst>
          </p:cNvPr>
          <p:cNvPicPr>
            <a:picLocks noChangeAspect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2443463" y="4406901"/>
            <a:ext cx="228600" cy="228600"/>
          </a:xfrm>
          <a:prstGeom prst="rect">
            <a:avLst/>
          </a:prstGeom>
        </p:spPr>
      </p:pic>
      <p:pic>
        <p:nvPicPr>
          <p:cNvPr id="329" name="Graphic 328">
            <a:extLst>
              <a:ext uri="{FF2B5EF4-FFF2-40B4-BE49-F238E27FC236}">
                <a16:creationId xmlns:a16="http://schemas.microsoft.com/office/drawing/2014/main" id="{F00D9586-35DA-4B6C-815B-0F60098E5B19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2740047" y="4406901"/>
            <a:ext cx="228600" cy="228600"/>
          </a:xfrm>
          <a:prstGeom prst="rect">
            <a:avLst/>
          </a:prstGeom>
        </p:spPr>
      </p:pic>
      <p:pic>
        <p:nvPicPr>
          <p:cNvPr id="331" name="Graphic 330">
            <a:extLst>
              <a:ext uri="{FF2B5EF4-FFF2-40B4-BE49-F238E27FC236}">
                <a16:creationId xmlns:a16="http://schemas.microsoft.com/office/drawing/2014/main" id="{6FF77469-5E7F-1A58-32CC-AA1E7BE9A14B}"/>
              </a:ext>
            </a:extLst>
          </p:cNvPr>
          <p:cNvPicPr>
            <a:picLocks noChangeAspect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3036631" y="4406901"/>
            <a:ext cx="228600" cy="228600"/>
          </a:xfrm>
          <a:prstGeom prst="rect">
            <a:avLst/>
          </a:prstGeom>
        </p:spPr>
      </p:pic>
      <p:pic>
        <p:nvPicPr>
          <p:cNvPr id="333" name="Graphic 332">
            <a:extLst>
              <a:ext uri="{FF2B5EF4-FFF2-40B4-BE49-F238E27FC236}">
                <a16:creationId xmlns:a16="http://schemas.microsoft.com/office/drawing/2014/main" id="{C150776A-DBDC-31F0-A711-BEEC08133D58}"/>
              </a:ext>
            </a:extLst>
          </p:cNvPr>
          <p:cNvPicPr>
            <a:picLocks noChangeAspect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3333215" y="4406901"/>
            <a:ext cx="228600" cy="228600"/>
          </a:xfrm>
          <a:prstGeom prst="rect">
            <a:avLst/>
          </a:prstGeom>
        </p:spPr>
      </p:pic>
      <p:pic>
        <p:nvPicPr>
          <p:cNvPr id="335" name="Graphic 334">
            <a:extLst>
              <a:ext uri="{FF2B5EF4-FFF2-40B4-BE49-F238E27FC236}">
                <a16:creationId xmlns:a16="http://schemas.microsoft.com/office/drawing/2014/main" id="{AD7830B8-0F09-6B43-D2D7-C1AD4BEAF4B4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3629799" y="4406901"/>
            <a:ext cx="228600" cy="228600"/>
          </a:xfrm>
          <a:prstGeom prst="rect">
            <a:avLst/>
          </a:prstGeom>
        </p:spPr>
      </p:pic>
      <p:pic>
        <p:nvPicPr>
          <p:cNvPr id="337" name="Graphic 336">
            <a:extLst>
              <a:ext uri="{FF2B5EF4-FFF2-40B4-BE49-F238E27FC236}">
                <a16:creationId xmlns:a16="http://schemas.microsoft.com/office/drawing/2014/main" id="{C5A26BC1-B12D-B579-08C9-00B80BDE86D8}"/>
              </a:ext>
            </a:extLst>
          </p:cNvPr>
          <p:cNvPicPr>
            <a:picLocks noChangeAspect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3926383" y="4406901"/>
            <a:ext cx="228600" cy="228600"/>
          </a:xfrm>
          <a:prstGeom prst="rect">
            <a:avLst/>
          </a:prstGeom>
        </p:spPr>
      </p:pic>
      <p:pic>
        <p:nvPicPr>
          <p:cNvPr id="339" name="Graphic 338">
            <a:extLst>
              <a:ext uri="{FF2B5EF4-FFF2-40B4-BE49-F238E27FC236}">
                <a16:creationId xmlns:a16="http://schemas.microsoft.com/office/drawing/2014/main" id="{94550701-D0EE-0C57-4059-3B59F51897C9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4222967" y="4406901"/>
            <a:ext cx="228600" cy="228600"/>
          </a:xfrm>
          <a:prstGeom prst="rect">
            <a:avLst/>
          </a:prstGeom>
        </p:spPr>
      </p:pic>
      <p:pic>
        <p:nvPicPr>
          <p:cNvPr id="341" name="Graphic 340">
            <a:extLst>
              <a:ext uri="{FF2B5EF4-FFF2-40B4-BE49-F238E27FC236}">
                <a16:creationId xmlns:a16="http://schemas.microsoft.com/office/drawing/2014/main" id="{545C1B54-4801-E250-77F1-30B30F8B6E4B}"/>
              </a:ext>
            </a:extLst>
          </p:cNvPr>
          <p:cNvPicPr>
            <a:picLocks noChangeAspect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4519551" y="4406901"/>
            <a:ext cx="228600" cy="228600"/>
          </a:xfrm>
          <a:prstGeom prst="rect">
            <a:avLst/>
          </a:prstGeom>
        </p:spPr>
      </p:pic>
      <p:pic>
        <p:nvPicPr>
          <p:cNvPr id="343" name="Graphic 342">
            <a:extLst>
              <a:ext uri="{FF2B5EF4-FFF2-40B4-BE49-F238E27FC236}">
                <a16:creationId xmlns:a16="http://schemas.microsoft.com/office/drawing/2014/main" id="{4482383A-8AD9-E878-8318-720DEF8ED9AA}"/>
              </a:ext>
            </a:extLst>
          </p:cNvPr>
          <p:cNvPicPr>
            <a:picLocks noChangeAspect="1"/>
          </p:cNvPicPr>
          <p:nvPr/>
        </p:nvPicPr>
        <p:blipFill>
          <a:blip r:embed="rId2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4816135" y="4406901"/>
            <a:ext cx="228600" cy="228600"/>
          </a:xfrm>
          <a:prstGeom prst="rect">
            <a:avLst/>
          </a:prstGeom>
        </p:spPr>
      </p:pic>
      <p:pic>
        <p:nvPicPr>
          <p:cNvPr id="345" name="Graphic 344">
            <a:extLst>
              <a:ext uri="{FF2B5EF4-FFF2-40B4-BE49-F238E27FC236}">
                <a16:creationId xmlns:a16="http://schemas.microsoft.com/office/drawing/2014/main" id="{3395CA5B-AECF-7C74-4EA1-6FC5B420D945}"/>
              </a:ext>
            </a:extLst>
          </p:cNvPr>
          <p:cNvPicPr>
            <a:picLocks noChangeAspect="1"/>
          </p:cNvPicPr>
          <p:nvPr/>
        </p:nvPicPr>
        <p:blipFill>
          <a:blip r:embed="rId2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5112719" y="4406901"/>
            <a:ext cx="228600" cy="228600"/>
          </a:xfrm>
          <a:prstGeom prst="rect">
            <a:avLst/>
          </a:prstGeom>
        </p:spPr>
      </p:pic>
      <p:pic>
        <p:nvPicPr>
          <p:cNvPr id="347" name="Graphic 346">
            <a:extLst>
              <a:ext uri="{FF2B5EF4-FFF2-40B4-BE49-F238E27FC236}">
                <a16:creationId xmlns:a16="http://schemas.microsoft.com/office/drawing/2014/main" id="{4669D8B3-990D-823A-E929-519FEB9B2953}"/>
              </a:ext>
            </a:extLst>
          </p:cNvPr>
          <p:cNvPicPr>
            <a:picLocks noChangeAspect="1"/>
          </p:cNvPicPr>
          <p:nvPr/>
        </p:nvPicPr>
        <p:blipFill>
          <a:blip r:embed="rId2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5409303" y="4406901"/>
            <a:ext cx="228600" cy="228600"/>
          </a:xfrm>
          <a:prstGeom prst="rect">
            <a:avLst/>
          </a:prstGeom>
        </p:spPr>
      </p:pic>
      <p:pic>
        <p:nvPicPr>
          <p:cNvPr id="349" name="Graphic 348">
            <a:extLst>
              <a:ext uri="{FF2B5EF4-FFF2-40B4-BE49-F238E27FC236}">
                <a16:creationId xmlns:a16="http://schemas.microsoft.com/office/drawing/2014/main" id="{FDB7A024-4AE7-CB73-0720-B09A67AE2A6B}"/>
              </a:ext>
            </a:extLst>
          </p:cNvPr>
          <p:cNvPicPr>
            <a:picLocks noChangeAspect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5705887" y="4406901"/>
            <a:ext cx="228600" cy="228600"/>
          </a:xfrm>
          <a:prstGeom prst="rect">
            <a:avLst/>
          </a:prstGeom>
        </p:spPr>
      </p:pic>
      <p:pic>
        <p:nvPicPr>
          <p:cNvPr id="351" name="Graphic 350">
            <a:extLst>
              <a:ext uri="{FF2B5EF4-FFF2-40B4-BE49-F238E27FC236}">
                <a16:creationId xmlns:a16="http://schemas.microsoft.com/office/drawing/2014/main" id="{7FC510F3-8818-CC1D-CC59-6859F6E31F24}"/>
              </a:ext>
            </a:extLst>
          </p:cNvPr>
          <p:cNvPicPr>
            <a:picLocks noChangeAspect="1"/>
          </p:cNvPicPr>
          <p:nvPr/>
        </p:nvPicPr>
        <p:blipFill>
          <a:blip r:embed="rId2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6002471" y="4406901"/>
            <a:ext cx="228600" cy="228600"/>
          </a:xfrm>
          <a:prstGeom prst="rect">
            <a:avLst/>
          </a:prstGeom>
        </p:spPr>
      </p:pic>
      <p:pic>
        <p:nvPicPr>
          <p:cNvPr id="353" name="Graphic 352">
            <a:extLst>
              <a:ext uri="{FF2B5EF4-FFF2-40B4-BE49-F238E27FC236}">
                <a16:creationId xmlns:a16="http://schemas.microsoft.com/office/drawing/2014/main" id="{A103A3AF-89B6-D99B-0CD7-6944361EEE7A}"/>
              </a:ext>
            </a:extLst>
          </p:cNvPr>
          <p:cNvPicPr>
            <a:picLocks noChangeAspect="1"/>
          </p:cNvPicPr>
          <p:nvPr/>
        </p:nvPicPr>
        <p:blipFill>
          <a:blip r:embed="rId2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6299055" y="4406901"/>
            <a:ext cx="228600" cy="228600"/>
          </a:xfrm>
          <a:prstGeom prst="rect">
            <a:avLst/>
          </a:prstGeom>
        </p:spPr>
      </p:pic>
      <p:pic>
        <p:nvPicPr>
          <p:cNvPr id="355" name="Graphic 354">
            <a:extLst>
              <a:ext uri="{FF2B5EF4-FFF2-40B4-BE49-F238E27FC236}">
                <a16:creationId xmlns:a16="http://schemas.microsoft.com/office/drawing/2014/main" id="{66554D5E-1593-1323-253F-DCB3FC1AA9FC}"/>
              </a:ext>
            </a:extLst>
          </p:cNvPr>
          <p:cNvPicPr>
            <a:picLocks noChangeAspect="1"/>
          </p:cNvPicPr>
          <p:nvPr/>
        </p:nvPicPr>
        <p:blipFill>
          <a:blip r:embed="rId2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6595639" y="4406901"/>
            <a:ext cx="228600" cy="228600"/>
          </a:xfrm>
          <a:prstGeom prst="rect">
            <a:avLst/>
          </a:prstGeom>
        </p:spPr>
      </p:pic>
      <p:pic>
        <p:nvPicPr>
          <p:cNvPr id="357" name="Graphic 356">
            <a:extLst>
              <a:ext uri="{FF2B5EF4-FFF2-40B4-BE49-F238E27FC236}">
                <a16:creationId xmlns:a16="http://schemas.microsoft.com/office/drawing/2014/main" id="{C78FD57E-7069-BBA0-87FF-C17BBAF5E611}"/>
              </a:ext>
            </a:extLst>
          </p:cNvPr>
          <p:cNvPicPr>
            <a:picLocks noChangeAspect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6892223" y="4406901"/>
            <a:ext cx="228600" cy="228600"/>
          </a:xfrm>
          <a:prstGeom prst="rect">
            <a:avLst/>
          </a:prstGeom>
        </p:spPr>
      </p:pic>
      <p:pic>
        <p:nvPicPr>
          <p:cNvPr id="359" name="Graphic 358">
            <a:extLst>
              <a:ext uri="{FF2B5EF4-FFF2-40B4-BE49-F238E27FC236}">
                <a16:creationId xmlns:a16="http://schemas.microsoft.com/office/drawing/2014/main" id="{094728E9-DB33-A954-D151-770C8C9AA948}"/>
              </a:ext>
            </a:extLst>
          </p:cNvPr>
          <p:cNvPicPr>
            <a:picLocks noChangeAspect="1"/>
          </p:cNvPicPr>
          <p:nvPr/>
        </p:nvPicPr>
        <p:blipFill>
          <a:blip r:embed="rId2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7188807" y="4406901"/>
            <a:ext cx="228600" cy="228600"/>
          </a:xfrm>
          <a:prstGeom prst="rect">
            <a:avLst/>
          </a:prstGeom>
        </p:spPr>
      </p:pic>
      <p:pic>
        <p:nvPicPr>
          <p:cNvPr id="361" name="Graphic 360">
            <a:extLst>
              <a:ext uri="{FF2B5EF4-FFF2-40B4-BE49-F238E27FC236}">
                <a16:creationId xmlns:a16="http://schemas.microsoft.com/office/drawing/2014/main" id="{627A081D-4727-5497-4BA8-D8CF1C3EADF0}"/>
              </a:ext>
            </a:extLst>
          </p:cNvPr>
          <p:cNvPicPr>
            <a:picLocks noChangeAspect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7485391" y="4406901"/>
            <a:ext cx="228600" cy="228600"/>
          </a:xfrm>
          <a:prstGeom prst="rect">
            <a:avLst/>
          </a:prstGeom>
        </p:spPr>
      </p:pic>
      <p:pic>
        <p:nvPicPr>
          <p:cNvPr id="363" name="Graphic 362">
            <a:extLst>
              <a:ext uri="{FF2B5EF4-FFF2-40B4-BE49-F238E27FC236}">
                <a16:creationId xmlns:a16="http://schemas.microsoft.com/office/drawing/2014/main" id="{F444D417-8DD9-DBEA-36BA-95C384CA7860}"/>
              </a:ext>
            </a:extLst>
          </p:cNvPr>
          <p:cNvPicPr>
            <a:picLocks noChangeAspect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7781975" y="4406901"/>
            <a:ext cx="228600" cy="228600"/>
          </a:xfrm>
          <a:prstGeom prst="rect">
            <a:avLst/>
          </a:prstGeom>
        </p:spPr>
      </p:pic>
      <p:pic>
        <p:nvPicPr>
          <p:cNvPr id="365" name="Graphic 364">
            <a:extLst>
              <a:ext uri="{FF2B5EF4-FFF2-40B4-BE49-F238E27FC236}">
                <a16:creationId xmlns:a16="http://schemas.microsoft.com/office/drawing/2014/main" id="{4D0DF29B-4776-4B3C-C9C2-56BA59E8F6C2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8078559" y="4406901"/>
            <a:ext cx="228600" cy="228600"/>
          </a:xfrm>
          <a:prstGeom prst="rect">
            <a:avLst/>
          </a:prstGeom>
        </p:spPr>
      </p:pic>
      <p:pic>
        <p:nvPicPr>
          <p:cNvPr id="367" name="Graphic 366">
            <a:extLst>
              <a:ext uri="{FF2B5EF4-FFF2-40B4-BE49-F238E27FC236}">
                <a16:creationId xmlns:a16="http://schemas.microsoft.com/office/drawing/2014/main" id="{32CDA161-941A-588F-7B98-54FFE7F3413B}"/>
              </a:ext>
            </a:extLst>
          </p:cNvPr>
          <p:cNvPicPr>
            <a:picLocks noChangeAspect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8375143" y="4406901"/>
            <a:ext cx="228600" cy="228600"/>
          </a:xfrm>
          <a:prstGeom prst="rect">
            <a:avLst/>
          </a:prstGeom>
        </p:spPr>
      </p:pic>
      <p:pic>
        <p:nvPicPr>
          <p:cNvPr id="369" name="Graphic 368">
            <a:extLst>
              <a:ext uri="{FF2B5EF4-FFF2-40B4-BE49-F238E27FC236}">
                <a16:creationId xmlns:a16="http://schemas.microsoft.com/office/drawing/2014/main" id="{71F829D5-5999-2533-1105-D47DFB9489CB}"/>
              </a:ext>
            </a:extLst>
          </p:cNvPr>
          <p:cNvPicPr>
            <a:picLocks noChangeAspect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8671727" y="4406901"/>
            <a:ext cx="228600" cy="228600"/>
          </a:xfrm>
          <a:prstGeom prst="rect">
            <a:avLst/>
          </a:prstGeom>
        </p:spPr>
      </p:pic>
      <p:pic>
        <p:nvPicPr>
          <p:cNvPr id="371" name="Graphic 370">
            <a:extLst>
              <a:ext uri="{FF2B5EF4-FFF2-40B4-BE49-F238E27FC236}">
                <a16:creationId xmlns:a16="http://schemas.microsoft.com/office/drawing/2014/main" id="{23D9C219-AC7B-2E22-6639-659036B630FD}"/>
              </a:ext>
            </a:extLst>
          </p:cNvPr>
          <p:cNvPicPr>
            <a:picLocks noChangeAspect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8968311" y="4406901"/>
            <a:ext cx="228600" cy="228600"/>
          </a:xfrm>
          <a:prstGeom prst="rect">
            <a:avLst/>
          </a:prstGeom>
        </p:spPr>
      </p:pic>
      <p:pic>
        <p:nvPicPr>
          <p:cNvPr id="373" name="Graphic 372">
            <a:extLst>
              <a:ext uri="{FF2B5EF4-FFF2-40B4-BE49-F238E27FC236}">
                <a16:creationId xmlns:a16="http://schemas.microsoft.com/office/drawing/2014/main" id="{E01B1D77-E777-4F41-3634-A285F9AFB0FB}"/>
              </a:ext>
            </a:extLst>
          </p:cNvPr>
          <p:cNvPicPr>
            <a:picLocks noChangeAspect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9264895" y="4406901"/>
            <a:ext cx="228600" cy="228600"/>
          </a:xfrm>
          <a:prstGeom prst="rect">
            <a:avLst/>
          </a:prstGeom>
        </p:spPr>
      </p:pic>
      <p:pic>
        <p:nvPicPr>
          <p:cNvPr id="375" name="Graphic 374">
            <a:extLst>
              <a:ext uri="{FF2B5EF4-FFF2-40B4-BE49-F238E27FC236}">
                <a16:creationId xmlns:a16="http://schemas.microsoft.com/office/drawing/2014/main" id="{82432BEF-42E6-208C-E811-E39B6874EA9C}"/>
              </a:ext>
            </a:extLst>
          </p:cNvPr>
          <p:cNvPicPr>
            <a:picLocks noChangeAspect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9561479" y="4406901"/>
            <a:ext cx="228600" cy="228600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391B532C-8C3E-B176-5312-4217D2973422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9858063" y="4406901"/>
            <a:ext cx="228600" cy="228600"/>
          </a:xfrm>
          <a:prstGeom prst="rect">
            <a:avLst/>
          </a:prstGeom>
        </p:spPr>
      </p:pic>
      <p:pic>
        <p:nvPicPr>
          <p:cNvPr id="379" name="Graphic 378">
            <a:extLst>
              <a:ext uri="{FF2B5EF4-FFF2-40B4-BE49-F238E27FC236}">
                <a16:creationId xmlns:a16="http://schemas.microsoft.com/office/drawing/2014/main" id="{7DBF9E03-059C-207E-B3BE-8CE217EF4F4D}"/>
              </a:ext>
            </a:extLst>
          </p:cNvPr>
          <p:cNvPicPr>
            <a:picLocks noChangeAspect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10154647" y="4406901"/>
            <a:ext cx="228600" cy="228600"/>
          </a:xfrm>
          <a:prstGeom prst="rect">
            <a:avLst/>
          </a:prstGeom>
        </p:spPr>
      </p:pic>
      <p:pic>
        <p:nvPicPr>
          <p:cNvPr id="381" name="Graphic 380">
            <a:extLst>
              <a:ext uri="{FF2B5EF4-FFF2-40B4-BE49-F238E27FC236}">
                <a16:creationId xmlns:a16="http://schemas.microsoft.com/office/drawing/2014/main" id="{8836B3A5-9FC8-AD06-3A6D-5B51B95DEA31}"/>
              </a:ext>
            </a:extLst>
          </p:cNvPr>
          <p:cNvPicPr>
            <a:picLocks noChangeAspect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10451231" y="4406901"/>
            <a:ext cx="228600" cy="228600"/>
          </a:xfrm>
          <a:prstGeom prst="rect">
            <a:avLst/>
          </a:prstGeom>
        </p:spPr>
      </p:pic>
      <p:pic>
        <p:nvPicPr>
          <p:cNvPr id="383" name="Graphic 382">
            <a:extLst>
              <a:ext uri="{FF2B5EF4-FFF2-40B4-BE49-F238E27FC236}">
                <a16:creationId xmlns:a16="http://schemas.microsoft.com/office/drawing/2014/main" id="{81298EE3-D944-9189-6AF8-B6DEB38E9789}"/>
              </a:ext>
            </a:extLst>
          </p:cNvPr>
          <p:cNvPicPr>
            <a:picLocks noChangeAspect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10747815" y="4406901"/>
            <a:ext cx="228600" cy="228600"/>
          </a:xfrm>
          <a:prstGeom prst="rect">
            <a:avLst/>
          </a:prstGeom>
        </p:spPr>
      </p:pic>
      <p:pic>
        <p:nvPicPr>
          <p:cNvPr id="385" name="Graphic 384">
            <a:extLst>
              <a:ext uri="{FF2B5EF4-FFF2-40B4-BE49-F238E27FC236}">
                <a16:creationId xmlns:a16="http://schemas.microsoft.com/office/drawing/2014/main" id="{5490D1FD-6171-8C0F-794D-327543912C4C}"/>
              </a:ext>
            </a:extLst>
          </p:cNvPr>
          <p:cNvPicPr>
            <a:picLocks noChangeAspect="1"/>
          </p:cNvPicPr>
          <p:nvPr/>
        </p:nvPicPr>
        <p:blipFill>
          <a:blip r:embed="rId2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11044399" y="4406901"/>
            <a:ext cx="228600" cy="228600"/>
          </a:xfrm>
          <a:prstGeom prst="rect">
            <a:avLst/>
          </a:prstGeom>
        </p:spPr>
      </p:pic>
      <p:pic>
        <p:nvPicPr>
          <p:cNvPr id="387" name="Graphic 386">
            <a:extLst>
              <a:ext uri="{FF2B5EF4-FFF2-40B4-BE49-F238E27FC236}">
                <a16:creationId xmlns:a16="http://schemas.microsoft.com/office/drawing/2014/main" id="{3100D078-D7C4-5133-1C88-C41A2222985F}"/>
              </a:ext>
            </a:extLst>
          </p:cNvPr>
          <p:cNvPicPr>
            <a:picLocks noChangeAspect="1"/>
          </p:cNvPicPr>
          <p:nvPr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666441" y="4966004"/>
            <a:ext cx="228600" cy="228600"/>
          </a:xfrm>
          <a:prstGeom prst="rect">
            <a:avLst/>
          </a:prstGeom>
        </p:spPr>
      </p:pic>
      <p:pic>
        <p:nvPicPr>
          <p:cNvPr id="389" name="Graphic 388">
            <a:extLst>
              <a:ext uri="{FF2B5EF4-FFF2-40B4-BE49-F238E27FC236}">
                <a16:creationId xmlns:a16="http://schemas.microsoft.com/office/drawing/2014/main" id="{D1B7D592-72EB-4253-F865-4D1396F1132E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963025" y="4966004"/>
            <a:ext cx="228600" cy="228600"/>
          </a:xfrm>
          <a:prstGeom prst="rect">
            <a:avLst/>
          </a:prstGeom>
        </p:spPr>
      </p:pic>
      <p:pic>
        <p:nvPicPr>
          <p:cNvPr id="391" name="Graphic 390">
            <a:extLst>
              <a:ext uri="{FF2B5EF4-FFF2-40B4-BE49-F238E27FC236}">
                <a16:creationId xmlns:a16="http://schemas.microsoft.com/office/drawing/2014/main" id="{C9A54A83-D1F6-6364-B6D4-FD8D1157ECC7}"/>
              </a:ext>
            </a:extLst>
          </p:cNvPr>
          <p:cNvPicPr>
            <a:picLocks noChangeAspect="1"/>
          </p:cNvPicPr>
          <p:nvPr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259609" y="4966004"/>
            <a:ext cx="228600" cy="228600"/>
          </a:xfrm>
          <a:prstGeom prst="rect">
            <a:avLst/>
          </a:prstGeom>
        </p:spPr>
      </p:pic>
      <p:pic>
        <p:nvPicPr>
          <p:cNvPr id="393" name="Graphic 392">
            <a:extLst>
              <a:ext uri="{FF2B5EF4-FFF2-40B4-BE49-F238E27FC236}">
                <a16:creationId xmlns:a16="http://schemas.microsoft.com/office/drawing/2014/main" id="{F2356BBB-96E9-7938-50DE-B70DBD10A04D}"/>
              </a:ext>
            </a:extLst>
          </p:cNvPr>
          <p:cNvPicPr>
            <a:picLocks noChangeAspect="1"/>
          </p:cNvPicPr>
          <p:nvPr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1556193" y="4966004"/>
            <a:ext cx="228600" cy="228600"/>
          </a:xfrm>
          <a:prstGeom prst="rect">
            <a:avLst/>
          </a:prstGeom>
        </p:spPr>
      </p:pic>
      <p:pic>
        <p:nvPicPr>
          <p:cNvPr id="395" name="Graphic 394">
            <a:extLst>
              <a:ext uri="{FF2B5EF4-FFF2-40B4-BE49-F238E27FC236}">
                <a16:creationId xmlns:a16="http://schemas.microsoft.com/office/drawing/2014/main" id="{3CE96917-12D9-FB87-D2A9-46FDD4F21747}"/>
              </a:ext>
            </a:extLst>
          </p:cNvPr>
          <p:cNvPicPr>
            <a:picLocks noChangeAspect="1"/>
          </p:cNvPicPr>
          <p:nvPr/>
        </p:nvPicPr>
        <p:blipFill>
          <a:blip r:embed="rId2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852777" y="4966004"/>
            <a:ext cx="228600" cy="228600"/>
          </a:xfrm>
          <a:prstGeom prst="rect">
            <a:avLst/>
          </a:prstGeom>
        </p:spPr>
      </p:pic>
      <p:pic>
        <p:nvPicPr>
          <p:cNvPr id="397" name="Graphic 396">
            <a:extLst>
              <a:ext uri="{FF2B5EF4-FFF2-40B4-BE49-F238E27FC236}">
                <a16:creationId xmlns:a16="http://schemas.microsoft.com/office/drawing/2014/main" id="{C46374FC-3B75-2111-22F1-6E20E7FFE458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2149361" y="4966004"/>
            <a:ext cx="228600" cy="228600"/>
          </a:xfrm>
          <a:prstGeom prst="rect">
            <a:avLst/>
          </a:prstGeom>
        </p:spPr>
      </p:pic>
      <p:pic>
        <p:nvPicPr>
          <p:cNvPr id="399" name="Graphic 398">
            <a:extLst>
              <a:ext uri="{FF2B5EF4-FFF2-40B4-BE49-F238E27FC236}">
                <a16:creationId xmlns:a16="http://schemas.microsoft.com/office/drawing/2014/main" id="{4A473180-8631-B9DF-8802-F25611D8F9F4}"/>
              </a:ext>
            </a:extLst>
          </p:cNvPr>
          <p:cNvPicPr>
            <a:picLocks noChangeAspect="1"/>
          </p:cNvPicPr>
          <p:nvPr/>
        </p:nvPicPr>
        <p:blipFill>
          <a:blip r:embed="rId3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2445945" y="4966004"/>
            <a:ext cx="228600" cy="228600"/>
          </a:xfrm>
          <a:prstGeom prst="rect">
            <a:avLst/>
          </a:prstGeom>
        </p:spPr>
      </p:pic>
      <p:pic>
        <p:nvPicPr>
          <p:cNvPr id="401" name="Graphic 400">
            <a:extLst>
              <a:ext uri="{FF2B5EF4-FFF2-40B4-BE49-F238E27FC236}">
                <a16:creationId xmlns:a16="http://schemas.microsoft.com/office/drawing/2014/main" id="{A652E554-31A1-F318-E938-B7046952364F}"/>
              </a:ext>
            </a:extLst>
          </p:cNvPr>
          <p:cNvPicPr>
            <a:picLocks noChangeAspect="1"/>
          </p:cNvPicPr>
          <p:nvPr/>
        </p:nvPicPr>
        <p:blipFill>
          <a:blip r:embed="rId3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2742529" y="4966004"/>
            <a:ext cx="228600" cy="228600"/>
          </a:xfrm>
          <a:prstGeom prst="rect">
            <a:avLst/>
          </a:prstGeom>
        </p:spPr>
      </p:pic>
      <p:pic>
        <p:nvPicPr>
          <p:cNvPr id="403" name="Graphic 402">
            <a:extLst>
              <a:ext uri="{FF2B5EF4-FFF2-40B4-BE49-F238E27FC236}">
                <a16:creationId xmlns:a16="http://schemas.microsoft.com/office/drawing/2014/main" id="{8F4E106D-B391-D716-975E-573DB9E87422}"/>
              </a:ext>
            </a:extLst>
          </p:cNvPr>
          <p:cNvPicPr>
            <a:picLocks noChangeAspect="1"/>
          </p:cNvPicPr>
          <p:nvPr/>
        </p:nvPicPr>
        <p:blipFill>
          <a:blip r:embed="rId3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3039113" y="4966004"/>
            <a:ext cx="228600" cy="228600"/>
          </a:xfrm>
          <a:prstGeom prst="rect">
            <a:avLst/>
          </a:prstGeom>
        </p:spPr>
      </p:pic>
      <p:pic>
        <p:nvPicPr>
          <p:cNvPr id="405" name="Graphic 404">
            <a:extLst>
              <a:ext uri="{FF2B5EF4-FFF2-40B4-BE49-F238E27FC236}">
                <a16:creationId xmlns:a16="http://schemas.microsoft.com/office/drawing/2014/main" id="{3500A1D8-3639-2EBF-9366-7D5B42B3104E}"/>
              </a:ext>
            </a:extLst>
          </p:cNvPr>
          <p:cNvPicPr>
            <a:picLocks noChangeAspect="1"/>
          </p:cNvPicPr>
          <p:nvPr/>
        </p:nvPicPr>
        <p:blipFill>
          <a:blip r:embed="rId3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3335697" y="4966004"/>
            <a:ext cx="228600" cy="228600"/>
          </a:xfrm>
          <a:prstGeom prst="rect">
            <a:avLst/>
          </a:prstGeom>
        </p:spPr>
      </p:pic>
      <p:pic>
        <p:nvPicPr>
          <p:cNvPr id="407" name="Graphic 406">
            <a:extLst>
              <a:ext uri="{FF2B5EF4-FFF2-40B4-BE49-F238E27FC236}">
                <a16:creationId xmlns:a16="http://schemas.microsoft.com/office/drawing/2014/main" id="{3BE490E4-AA8F-9358-E61D-B9435B08875A}"/>
              </a:ext>
            </a:extLst>
          </p:cNvPr>
          <p:cNvPicPr>
            <a:picLocks noChangeAspect="1"/>
          </p:cNvPicPr>
          <p:nvPr/>
        </p:nvPicPr>
        <p:blipFill>
          <a:blip r:embed="rId3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3632281" y="4966004"/>
            <a:ext cx="228600" cy="228600"/>
          </a:xfrm>
          <a:prstGeom prst="rect">
            <a:avLst/>
          </a:prstGeom>
        </p:spPr>
      </p:pic>
      <p:pic>
        <p:nvPicPr>
          <p:cNvPr id="409" name="Graphic 408">
            <a:extLst>
              <a:ext uri="{FF2B5EF4-FFF2-40B4-BE49-F238E27FC236}">
                <a16:creationId xmlns:a16="http://schemas.microsoft.com/office/drawing/2014/main" id="{46F05C12-D165-DC76-A3D6-A191EA217A49}"/>
              </a:ext>
            </a:extLst>
          </p:cNvPr>
          <p:cNvPicPr>
            <a:picLocks noChangeAspect="1"/>
          </p:cNvPicPr>
          <p:nvPr/>
        </p:nvPicPr>
        <p:blipFill>
          <a:blip r:embed="rId3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3928865" y="4966004"/>
            <a:ext cx="228600" cy="228600"/>
          </a:xfrm>
          <a:prstGeom prst="rect">
            <a:avLst/>
          </a:prstGeom>
        </p:spPr>
      </p:pic>
      <p:pic>
        <p:nvPicPr>
          <p:cNvPr id="411" name="Graphic 410">
            <a:extLst>
              <a:ext uri="{FF2B5EF4-FFF2-40B4-BE49-F238E27FC236}">
                <a16:creationId xmlns:a16="http://schemas.microsoft.com/office/drawing/2014/main" id="{00E1EB3D-FB0F-5DD7-079C-423DE4F071DB}"/>
              </a:ext>
            </a:extLst>
          </p:cNvPr>
          <p:cNvPicPr>
            <a:picLocks noChangeAspect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4225449" y="4966004"/>
            <a:ext cx="228600" cy="228600"/>
          </a:xfrm>
          <a:prstGeom prst="rect">
            <a:avLst/>
          </a:prstGeom>
        </p:spPr>
      </p:pic>
      <p:pic>
        <p:nvPicPr>
          <p:cNvPr id="413" name="Graphic 412">
            <a:extLst>
              <a:ext uri="{FF2B5EF4-FFF2-40B4-BE49-F238E27FC236}">
                <a16:creationId xmlns:a16="http://schemas.microsoft.com/office/drawing/2014/main" id="{911CEAB0-B004-F3FC-ED22-B3FF8ACB098B}"/>
              </a:ext>
            </a:extLst>
          </p:cNvPr>
          <p:cNvPicPr>
            <a:picLocks noChangeAspect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4522033" y="4966004"/>
            <a:ext cx="228600" cy="228600"/>
          </a:xfrm>
          <a:prstGeom prst="rect">
            <a:avLst/>
          </a:prstGeom>
        </p:spPr>
      </p:pic>
      <p:pic>
        <p:nvPicPr>
          <p:cNvPr id="415" name="Graphic 414">
            <a:extLst>
              <a:ext uri="{FF2B5EF4-FFF2-40B4-BE49-F238E27FC236}">
                <a16:creationId xmlns:a16="http://schemas.microsoft.com/office/drawing/2014/main" id="{6FE17C2C-53F2-980E-61FE-5618126285EB}"/>
              </a:ext>
            </a:extLst>
          </p:cNvPr>
          <p:cNvPicPr>
            <a:picLocks noChangeAspect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4818617" y="4966004"/>
            <a:ext cx="228600" cy="228600"/>
          </a:xfrm>
          <a:prstGeom prst="rect">
            <a:avLst/>
          </a:prstGeom>
        </p:spPr>
      </p:pic>
      <p:pic>
        <p:nvPicPr>
          <p:cNvPr id="417" name="Graphic 416">
            <a:extLst>
              <a:ext uri="{FF2B5EF4-FFF2-40B4-BE49-F238E27FC236}">
                <a16:creationId xmlns:a16="http://schemas.microsoft.com/office/drawing/2014/main" id="{7FCE89A4-CA7D-32AD-8DED-60A0954336F3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5115201" y="4966004"/>
            <a:ext cx="228600" cy="228600"/>
          </a:xfrm>
          <a:prstGeom prst="rect">
            <a:avLst/>
          </a:prstGeom>
        </p:spPr>
      </p:pic>
      <p:pic>
        <p:nvPicPr>
          <p:cNvPr id="419" name="Graphic 418">
            <a:extLst>
              <a:ext uri="{FF2B5EF4-FFF2-40B4-BE49-F238E27FC236}">
                <a16:creationId xmlns:a16="http://schemas.microsoft.com/office/drawing/2014/main" id="{6FD01C81-F26F-3844-6E9E-D9976B66604B}"/>
              </a:ext>
            </a:extLst>
          </p:cNvPr>
          <p:cNvPicPr>
            <a:picLocks noChangeAspect="1"/>
          </p:cNvPicPr>
          <p:nvPr/>
        </p:nvPicPr>
        <p:blipFill>
          <a:blip r:embed="rId3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5411785" y="4966004"/>
            <a:ext cx="228600" cy="228600"/>
          </a:xfrm>
          <a:prstGeom prst="rect">
            <a:avLst/>
          </a:prstGeom>
        </p:spPr>
      </p:pic>
      <p:pic>
        <p:nvPicPr>
          <p:cNvPr id="421" name="Graphic 420">
            <a:extLst>
              <a:ext uri="{FF2B5EF4-FFF2-40B4-BE49-F238E27FC236}">
                <a16:creationId xmlns:a16="http://schemas.microsoft.com/office/drawing/2014/main" id="{D74F4028-78A3-975E-0D23-62FD406EDF12}"/>
              </a:ext>
            </a:extLst>
          </p:cNvPr>
          <p:cNvPicPr>
            <a:picLocks noChangeAspect="1"/>
          </p:cNvPicPr>
          <p:nvPr/>
        </p:nvPicPr>
        <p:blipFill>
          <a:blip r:embed="rId3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5708369" y="4966004"/>
            <a:ext cx="228600" cy="228600"/>
          </a:xfrm>
          <a:prstGeom prst="rect">
            <a:avLst/>
          </a:prstGeom>
        </p:spPr>
      </p:pic>
      <p:pic>
        <p:nvPicPr>
          <p:cNvPr id="423" name="Graphic 422">
            <a:extLst>
              <a:ext uri="{FF2B5EF4-FFF2-40B4-BE49-F238E27FC236}">
                <a16:creationId xmlns:a16="http://schemas.microsoft.com/office/drawing/2014/main" id="{56637D8E-1ED3-02DB-C93D-DD0A1B78A34B}"/>
              </a:ext>
            </a:extLst>
          </p:cNvPr>
          <p:cNvPicPr>
            <a:picLocks noChangeAspect="1"/>
          </p:cNvPicPr>
          <p:nvPr/>
        </p:nvPicPr>
        <p:blipFill>
          <a:blip r:embed="rId3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6004953" y="4966004"/>
            <a:ext cx="228600" cy="228600"/>
          </a:xfrm>
          <a:prstGeom prst="rect">
            <a:avLst/>
          </a:prstGeom>
        </p:spPr>
      </p:pic>
      <p:pic>
        <p:nvPicPr>
          <p:cNvPr id="425" name="Graphic 424">
            <a:extLst>
              <a:ext uri="{FF2B5EF4-FFF2-40B4-BE49-F238E27FC236}">
                <a16:creationId xmlns:a16="http://schemas.microsoft.com/office/drawing/2014/main" id="{54F9A931-9DA5-DA11-E30E-124BE57F8D30}"/>
              </a:ext>
            </a:extLst>
          </p:cNvPr>
          <p:cNvPicPr>
            <a:picLocks noChangeAspect="1"/>
          </p:cNvPicPr>
          <p:nvPr/>
        </p:nvPicPr>
        <p:blipFill>
          <a:blip r:embed="rId3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6301593" y="4966004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0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961A-469D-7052-BB1A-9DC52849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Elements</a:t>
            </a:r>
            <a:r>
              <a:rPr lang="cs-CZ" dirty="0"/>
              <a:t> – </a:t>
            </a:r>
            <a:r>
              <a:rPr lang="cs-CZ" dirty="0" err="1"/>
              <a:t>micro</a:t>
            </a:r>
            <a:r>
              <a:rPr lang="cs-CZ" dirty="0"/>
              <a:t> </a:t>
            </a:r>
            <a:r>
              <a:rPr lang="cs-CZ" dirty="0" err="1"/>
              <a:t>illustrations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6FA229C7-52DE-14A4-A892-03CE7DF33CCA}"/>
              </a:ext>
            </a:extLst>
          </p:cNvPr>
          <p:cNvSpPr/>
          <p:nvPr/>
        </p:nvSpPr>
        <p:spPr>
          <a:xfrm>
            <a:off x="596900" y="1625600"/>
            <a:ext cx="596900" cy="5969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59313380-7EA6-3E25-DF9F-203823ED2C07}"/>
              </a:ext>
            </a:extLst>
          </p:cNvPr>
          <p:cNvSpPr txBox="1">
            <a:spLocks/>
          </p:cNvSpPr>
          <p:nvPr/>
        </p:nvSpPr>
        <p:spPr>
          <a:xfrm>
            <a:off x="1355799" y="1757363"/>
            <a:ext cx="5372992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err="1"/>
              <a:t>Please</a:t>
            </a:r>
            <a:r>
              <a:rPr lang="cs-CZ" sz="1800" dirty="0"/>
              <a:t> </a:t>
            </a:r>
            <a:r>
              <a:rPr lang="cs-CZ" sz="1800" dirty="0" err="1"/>
              <a:t>scale</a:t>
            </a:r>
            <a:r>
              <a:rPr lang="cs-CZ" sz="1800" dirty="0"/>
              <a:t> </a:t>
            </a:r>
            <a:r>
              <a:rPr lang="cs-CZ" sz="1800" dirty="0" err="1"/>
              <a:t>proportionally</a:t>
            </a:r>
            <a:r>
              <a:rPr lang="cs-CZ" sz="1800" dirty="0"/>
              <a:t> (in </a:t>
            </a:r>
            <a:r>
              <a:rPr lang="cs-CZ" sz="1800" dirty="0" err="1"/>
              <a:t>both</a:t>
            </a:r>
            <a:r>
              <a:rPr lang="cs-CZ" sz="1800" dirty="0"/>
              <a:t> axis)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57B55E-61DF-AE2E-2EB4-F8AE218AA7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959" y="2371033"/>
            <a:ext cx="1640380" cy="16403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1BF2DCD-9062-B1D2-1D12-154567C6230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7639" y="2371033"/>
            <a:ext cx="1640380" cy="164038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468D56C-0014-7944-EA92-9959E7CCE27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0902" y="4186742"/>
            <a:ext cx="1640380" cy="16403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0DD9D5B-AFEB-078E-3E82-589E5C0D60B2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24519" y="2371033"/>
            <a:ext cx="1640380" cy="164038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037B8A8-C01C-A90C-D818-8949E795B681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31079" y="2371033"/>
            <a:ext cx="1640380" cy="164038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D19A044-6B04-14FB-B158-8629007BBA93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4342" y="4186742"/>
            <a:ext cx="1640380" cy="16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7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961A-469D-7052-BB1A-9DC52849894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GB" dirty="0"/>
              <a:t>Elements</a:t>
            </a:r>
            <a:r>
              <a:rPr lang="cs-CZ" dirty="0"/>
              <a:t> –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500AEB2-AE26-04E8-FE87-3264708FC76F}"/>
              </a:ext>
            </a:extLst>
          </p:cNvPr>
          <p:cNvGrpSpPr/>
          <p:nvPr/>
        </p:nvGrpSpPr>
        <p:grpSpPr>
          <a:xfrm>
            <a:off x="4419374" y="2734380"/>
            <a:ext cx="3353252" cy="3110403"/>
            <a:chOff x="3609332" y="2734380"/>
            <a:chExt cx="3353252" cy="3110403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4896F40-349C-0ED0-79F9-1093DC4B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010" y="2734380"/>
              <a:ext cx="1404190" cy="1400816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43E6263C-DA3F-4EAA-9BE1-064DF3895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634" y="4439261"/>
              <a:ext cx="1408950" cy="140552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3909AFD6-F390-C69E-0305-9B642E321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217" y="2738718"/>
              <a:ext cx="1377186" cy="1377186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EC4FD3A1-B56E-E4E0-229D-DA4489B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332" y="4439261"/>
              <a:ext cx="1409098" cy="1405522"/>
            </a:xfrm>
            <a:prstGeom prst="rect">
              <a:avLst/>
            </a:prstGeom>
          </p:spPr>
        </p:pic>
      </p:grp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FA3E01E2-2008-CA90-3A15-508686519A11}"/>
              </a:ext>
            </a:extLst>
          </p:cNvPr>
          <p:cNvSpPr txBox="1">
            <a:spLocks/>
          </p:cNvSpPr>
          <p:nvPr/>
        </p:nvSpPr>
        <p:spPr>
          <a:xfrm>
            <a:off x="1573696" y="4990314"/>
            <a:ext cx="2592280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*</a:t>
            </a:r>
            <a:r>
              <a:rPr lang="cs-CZ" sz="1800" dirty="0" err="1">
                <a:solidFill>
                  <a:schemeClr val="bg1">
                    <a:lumMod val="75000"/>
                  </a:schemeClr>
                </a:solidFill>
              </a:rPr>
              <a:t>Marketer</a:t>
            </a:r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 mentor</a:t>
            </a:r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038FC439-0133-40EF-FAFF-B02811B64E6B}"/>
              </a:ext>
            </a:extLst>
          </p:cNvPr>
          <p:cNvSpPr txBox="1">
            <a:spLocks/>
          </p:cNvSpPr>
          <p:nvPr/>
        </p:nvSpPr>
        <p:spPr>
          <a:xfrm>
            <a:off x="2417550" y="3287281"/>
            <a:ext cx="1748425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*</a:t>
            </a:r>
            <a:r>
              <a:rPr lang="cs-CZ" sz="1800" dirty="0" err="1">
                <a:solidFill>
                  <a:schemeClr val="bg1">
                    <a:lumMod val="75000"/>
                  </a:schemeClr>
                </a:solidFill>
              </a:rPr>
              <a:t>Marketer</a:t>
            </a:r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74A652C8-C552-8339-2F98-68D9F60C8565}"/>
              </a:ext>
            </a:extLst>
          </p:cNvPr>
          <p:cNvSpPr txBox="1">
            <a:spLocks/>
          </p:cNvSpPr>
          <p:nvPr/>
        </p:nvSpPr>
        <p:spPr>
          <a:xfrm>
            <a:off x="8222066" y="4990314"/>
            <a:ext cx="2433485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*Developer mentor</a:t>
            </a: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6B3C2091-CFFB-1391-4A23-2389F2CE5F47}"/>
              </a:ext>
            </a:extLst>
          </p:cNvPr>
          <p:cNvSpPr txBox="1">
            <a:spLocks/>
          </p:cNvSpPr>
          <p:nvPr/>
        </p:nvSpPr>
        <p:spPr>
          <a:xfrm>
            <a:off x="8222066" y="3287281"/>
            <a:ext cx="1748425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*Developer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089C2128-151A-A9A8-E2E0-8D5860550CAD}"/>
              </a:ext>
            </a:extLst>
          </p:cNvPr>
          <p:cNvSpPr/>
          <p:nvPr/>
        </p:nvSpPr>
        <p:spPr>
          <a:xfrm>
            <a:off x="596900" y="1625600"/>
            <a:ext cx="596900" cy="5969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9D11034F-F2EF-C0F2-3426-8F370E6D6391}"/>
              </a:ext>
            </a:extLst>
          </p:cNvPr>
          <p:cNvSpPr txBox="1">
            <a:spLocks/>
          </p:cNvSpPr>
          <p:nvPr/>
        </p:nvSpPr>
        <p:spPr>
          <a:xfrm>
            <a:off x="1355799" y="1757363"/>
            <a:ext cx="3405387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Do not </a:t>
            </a:r>
            <a:r>
              <a:rPr lang="cs-CZ" sz="1800" dirty="0" err="1"/>
              <a:t>scale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en-GB" sz="1800" dirty="0"/>
              <a:t>transform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0781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961A-469D-7052-BB1A-9DC52849894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GB" dirty="0"/>
              <a:t>Elements</a:t>
            </a:r>
            <a:r>
              <a:rPr lang="cs-CZ" dirty="0"/>
              <a:t> –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en-GB" dirty="0">
                <a:solidFill>
                  <a:srgbClr val="F05A22"/>
                </a:solidFill>
              </a:rPr>
              <a:t>.</a:t>
            </a:r>
            <a:endParaRPr lang="cs-CZ" dirty="0">
              <a:solidFill>
                <a:srgbClr val="F05A22"/>
              </a:solidFill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0E35F03-2BC5-6EA0-CC88-7A808745918B}"/>
              </a:ext>
            </a:extLst>
          </p:cNvPr>
          <p:cNvGrpSpPr/>
          <p:nvPr/>
        </p:nvGrpSpPr>
        <p:grpSpPr>
          <a:xfrm>
            <a:off x="2091706" y="2900856"/>
            <a:ext cx="3545972" cy="2857253"/>
            <a:chOff x="2091706" y="2900856"/>
            <a:chExt cx="3545972" cy="2857253"/>
          </a:xfrm>
        </p:grpSpPr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C7DBF4EF-2E99-4EAF-25B7-328B5631D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706" y="4380923"/>
              <a:ext cx="1377186" cy="1377186"/>
            </a:xfrm>
            <a:prstGeom prst="rect">
              <a:avLst/>
            </a:prstGeom>
          </p:spPr>
        </p:pic>
        <p:pic>
          <p:nvPicPr>
            <p:cNvPr id="30" name="Grafický objekt 29">
              <a:extLst>
                <a:ext uri="{FF2B5EF4-FFF2-40B4-BE49-F238E27FC236}">
                  <a16:creationId xmlns:a16="http://schemas.microsoft.com/office/drawing/2014/main" id="{66E736A3-FA41-9A72-2941-D6E696CF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3274302" y="2900856"/>
              <a:ext cx="2363376" cy="1586569"/>
            </a:xfrm>
            <a:prstGeom prst="rect">
              <a:avLst/>
            </a:prstGeom>
          </p:spPr>
        </p:pic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1A6795E-13FC-A7C1-470F-80148BD66977}"/>
              </a:ext>
            </a:extLst>
          </p:cNvPr>
          <p:cNvGrpSpPr/>
          <p:nvPr/>
        </p:nvGrpSpPr>
        <p:grpSpPr>
          <a:xfrm>
            <a:off x="5912398" y="2898227"/>
            <a:ext cx="3394251" cy="2874050"/>
            <a:chOff x="5912398" y="2898227"/>
            <a:chExt cx="3394251" cy="2874050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DF8D44A7-7675-AD5C-D07D-0B0A6FADD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551" y="4366755"/>
              <a:ext cx="1409098" cy="1405522"/>
            </a:xfrm>
            <a:prstGeom prst="rect">
              <a:avLst/>
            </a:prstGeom>
          </p:spPr>
        </p:pic>
        <p:pic>
          <p:nvPicPr>
            <p:cNvPr id="31" name="Grafický objekt 30">
              <a:extLst>
                <a:ext uri="{FF2B5EF4-FFF2-40B4-BE49-F238E27FC236}">
                  <a16:creationId xmlns:a16="http://schemas.microsoft.com/office/drawing/2014/main" id="{17FCCF74-6624-CDD0-F1FB-B7C2E7E4B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2398" y="2898227"/>
              <a:ext cx="2363376" cy="1586569"/>
            </a:xfrm>
            <a:prstGeom prst="rect">
              <a:avLst/>
            </a:prstGeom>
          </p:spPr>
        </p:pic>
      </p:grpSp>
      <p:sp>
        <p:nvSpPr>
          <p:cNvPr id="34" name="Ovál 33">
            <a:extLst>
              <a:ext uri="{FF2B5EF4-FFF2-40B4-BE49-F238E27FC236}">
                <a16:creationId xmlns:a16="http://schemas.microsoft.com/office/drawing/2014/main" id="{608C1222-18D3-1E4E-E119-3557A6642BE1}"/>
              </a:ext>
            </a:extLst>
          </p:cNvPr>
          <p:cNvSpPr/>
          <p:nvPr/>
        </p:nvSpPr>
        <p:spPr>
          <a:xfrm>
            <a:off x="596900" y="1625600"/>
            <a:ext cx="596900" cy="596900"/>
          </a:xfrm>
          <a:prstGeom prst="ellipse">
            <a:avLst/>
          </a:prstGeom>
          <a:solidFill>
            <a:srgbClr val="F0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35" name="Zástupný text 5">
            <a:extLst>
              <a:ext uri="{FF2B5EF4-FFF2-40B4-BE49-F238E27FC236}">
                <a16:creationId xmlns:a16="http://schemas.microsoft.com/office/drawing/2014/main" id="{27B08E78-90EB-1746-1DDE-175316843CFD}"/>
              </a:ext>
            </a:extLst>
          </p:cNvPr>
          <p:cNvSpPr txBox="1">
            <a:spLocks/>
          </p:cNvSpPr>
          <p:nvPr/>
        </p:nvSpPr>
        <p:spPr>
          <a:xfrm>
            <a:off x="1355799" y="1757363"/>
            <a:ext cx="3405387" cy="287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5A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T Walsheim" panose="000005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Do not </a:t>
            </a:r>
            <a:r>
              <a:rPr lang="cs-CZ" sz="1800" dirty="0" err="1"/>
              <a:t>scale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</a:t>
            </a:r>
            <a:r>
              <a:rPr lang="en-GB" sz="1800" dirty="0"/>
              <a:t>transform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63988321"/>
      </p:ext>
    </p:extLst>
  </p:cSld>
  <p:clrMapOvr>
    <a:masterClrMapping/>
  </p:clrMapOvr>
</p:sld>
</file>

<file path=ppt/theme/theme1.xml><?xml version="1.0" encoding="utf-8"?>
<a:theme xmlns:a="http://schemas.openxmlformats.org/drawingml/2006/main" name="Kentico theme">
  <a:themeElements>
    <a:clrScheme name="Vlastní 12">
      <a:dk1>
        <a:srgbClr val="231F20"/>
      </a:dk1>
      <a:lt1>
        <a:sysClr val="window" lastClr="FFFFFF"/>
      </a:lt1>
      <a:dk2>
        <a:srgbClr val="231F20"/>
      </a:dk2>
      <a:lt2>
        <a:srgbClr val="E9E8E8"/>
      </a:lt2>
      <a:accent1>
        <a:srgbClr val="F05A22"/>
      </a:accent1>
      <a:accent2>
        <a:srgbClr val="2C9E7E"/>
      </a:accent2>
      <a:accent3>
        <a:srgbClr val="3553B8"/>
      </a:accent3>
      <a:accent4>
        <a:srgbClr val="F7D859"/>
      </a:accent4>
      <a:accent5>
        <a:srgbClr val="7D249C"/>
      </a:accent5>
      <a:accent6>
        <a:srgbClr val="B72929"/>
      </a:accent6>
      <a:hlink>
        <a:srgbClr val="F05A22"/>
      </a:hlink>
      <a:folHlink>
        <a:srgbClr val="A03903"/>
      </a:folHlink>
    </a:clrScheme>
    <a:fontScheme name="Kentico Kontent">
      <a:majorFont>
        <a:latin typeface="GT Walsheim Bold"/>
        <a:ea typeface=""/>
        <a:cs typeface=""/>
      </a:majorFont>
      <a:minorFont>
        <a:latin typeface="GT Walshei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ico-presentation-template" id="{7BD06D14-C447-3A47-87DA-EE6C812580C1}" vid="{4EE74419-C619-A747-841A-E0595928DC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9B1E181-977C-B14F-8688-B1843272401F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905A2098918B4C8E40C6A5A56B52C3" ma:contentTypeVersion="20" ma:contentTypeDescription="Create a new document." ma:contentTypeScope="" ma:versionID="1d0085c06418179a536a6153f1647726">
  <xsd:schema xmlns:xsd="http://www.w3.org/2001/XMLSchema" xmlns:xs="http://www.w3.org/2001/XMLSchema" xmlns:p="http://schemas.microsoft.com/office/2006/metadata/properties" xmlns:ns2="063cb7d0-1c5c-45e9-a32f-37cde1a3a260" xmlns:ns3="5dc22d17-38df-4d8d-8a8e-c9bfbc8d8157" targetNamespace="http://schemas.microsoft.com/office/2006/metadata/properties" ma:root="true" ma:fieldsID="44d92eb7d3ca6f28ad09d647154e93e6" ns2:_="" ns3:_="">
    <xsd:import namespace="063cb7d0-1c5c-45e9-a32f-37cde1a3a260"/>
    <xsd:import namespace="5dc22d17-38df-4d8d-8a8e-c9bfbc8d81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Tag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cb7d0-1c5c-45e9-a32f-37cde1a3a2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6f1a17-b968-4464-8638-77c0e89efa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ag" ma:index="26" nillable="true" ma:displayName="Tag" ma:description="test" ma:format="Dropdown" ma:internalName="Tag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Dominik"/>
                        <xsd:enumeration value="People"/>
                        <xsd:enumeration value="Food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Image" ma:index="27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22d17-38df-4d8d-8a8e-c9bfbc8d815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018efcb-53f6-47a2-bcb6-2c9f7b7571b3}" ma:internalName="TaxCatchAll" ma:showField="CatchAllData" ma:web="5dc22d17-38df-4d8d-8a8e-c9bfbc8d81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c22d17-38df-4d8d-8a8e-c9bfbc8d8157" xsi:nil="true"/>
    <lcf76f155ced4ddcb4097134ff3c332f xmlns="063cb7d0-1c5c-45e9-a32f-37cde1a3a260">
      <Terms xmlns="http://schemas.microsoft.com/office/infopath/2007/PartnerControls"/>
    </lcf76f155ced4ddcb4097134ff3c332f>
    <SharedWithUsers xmlns="5dc22d17-38df-4d8d-8a8e-c9bfbc8d8157">
      <UserInfo>
        <DisplayName>Jas Flora</DisplayName>
        <AccountId>91</AccountId>
        <AccountType/>
      </UserInfo>
    </SharedWithUsers>
    <Tag xmlns="063cb7d0-1c5c-45e9-a32f-37cde1a3a260" xsi:nil="true"/>
    <Image xmlns="063cb7d0-1c5c-45e9-a32f-37cde1a3a26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514E6-D6AE-4E29-91F6-140A0C6D8D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3cb7d0-1c5c-45e9-a32f-37cde1a3a260"/>
    <ds:schemaRef ds:uri="5dc22d17-38df-4d8d-8a8e-c9bfbc8d81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A9FC52-8BE5-41B1-8596-291C19EF8025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5dc22d17-38df-4d8d-8a8e-c9bfbc8d8157"/>
    <ds:schemaRef ds:uri="063cb7d0-1c5c-45e9-a32f-37cde1a3a260"/>
  </ds:schemaRefs>
</ds:datastoreItem>
</file>

<file path=customXml/itemProps3.xml><?xml version="1.0" encoding="utf-8"?>
<ds:datastoreItem xmlns:ds="http://schemas.openxmlformats.org/officeDocument/2006/customXml" ds:itemID="{52A91EF9-B111-46BB-A23A-56DDB4900A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Kentico theme</Template>
  <TotalTime>0</TotalTime>
  <Words>266</Words>
  <Application>Microsoft Macintosh PowerPoint</Application>
  <PresentationFormat>Widescreen</PresentationFormat>
  <Paragraphs>53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GT Walsheim</vt:lpstr>
      <vt:lpstr>GT Walsheim </vt:lpstr>
      <vt:lpstr>Arial</vt:lpstr>
      <vt:lpstr>GT Walsheim Bold</vt:lpstr>
      <vt:lpstr>Kentico theme</vt:lpstr>
      <vt:lpstr>PowerPoint Presentation</vt:lpstr>
      <vt:lpstr>!ReadMe.</vt:lpstr>
      <vt:lpstr>!TIPs.</vt:lpstr>
      <vt:lpstr>!Color scheme.</vt:lpstr>
      <vt:lpstr>Elements.</vt:lpstr>
      <vt:lpstr>Elements – icon set.</vt:lpstr>
      <vt:lpstr>Elements – micro illustrations.</vt:lpstr>
      <vt:lpstr>Elements – people illustration.</vt:lpstr>
      <vt:lpstr>Elements – people illustration.</vt:lpstr>
      <vt:lpstr>Elements – people illustration.</vt:lpstr>
      <vt:lpstr>Elements – people illustration.</vt:lpstr>
      <vt:lpstr>Elements – people illustration.</vt:lpstr>
      <vt:lpstr>Elements – people compositions.</vt:lpstr>
      <vt:lpstr>Elements – people compositions.</vt:lpstr>
      <vt:lpstr>Elements – people compositions.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 Mojžíšek</dc:creator>
  <cp:lastModifiedBy>Petr Mojžíšek</cp:lastModifiedBy>
  <cp:revision>1</cp:revision>
  <dcterms:created xsi:type="dcterms:W3CDTF">2026-02-03T08:17:55Z</dcterms:created>
  <dcterms:modified xsi:type="dcterms:W3CDTF">2026-02-03T08:18:21Z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0x01010075905A2098918B4C8E40C6A5A56B52C3</vt:lpwstr>
  </property>
  <property fmtid="{D5CDD505-2E9C-101B-9397-08002B2CF9AE}" pid="3" name="MediaServiceImageTags">
    <vt:lpwstr/>
  </property>
</Properties>
</file>