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1562" r:id="rId5"/>
  </p:sldIdLst>
  <p:sldSz cx="12192000" cy="6858000"/>
  <p:notesSz cx="6858000" cy="9144000"/>
  <p:embeddedFontLst>
    <p:embeddedFont>
      <p:font typeface="GT Walsheim" panose="020B0604020202020204" charset="-18"/>
      <p:regular r:id="rId8"/>
      <p:bold r:id="rId9"/>
      <p:italic r:id="rId10"/>
      <p:boldItalic r:id="rId11"/>
    </p:embeddedFont>
    <p:embeddedFont>
      <p:font typeface="GT Walsheim " panose="020B0604020202020204" charset="0"/>
      <p:regular r:id="rId12"/>
      <p:bold r:id="rId13"/>
      <p:italic r:id="rId14"/>
      <p:boldItalic r:id="rId15"/>
    </p:embeddedFont>
    <p:embeddedFont>
      <p:font typeface="GT Walsheim Bold" panose="020B0604020202020204" charset="-18"/>
      <p:bold r:id="rId16"/>
      <p:italic r:id="rId17"/>
      <p:boldItalic r:id="rId1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!Read Me" id="{53925733-A764-4F36-B8E8-0A8689104475}">
          <p14:sldIdLst/>
        </p14:section>
        <p14:section name="Presentation" id="{A870B506-251C-4192-80AD-812D3D79FE81}">
          <p14:sldIdLst>
            <p14:sldId id="15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FC"/>
    <a:srgbClr val="F3EBFF"/>
    <a:srgbClr val="F05A22"/>
    <a:srgbClr val="7F7F7F"/>
    <a:srgbClr val="8008B7"/>
    <a:srgbClr val="AF00FA"/>
    <a:srgbClr val="02B2FD"/>
    <a:srgbClr val="C5E4FF"/>
    <a:srgbClr val="FFFFFF"/>
    <a:srgbClr val="F2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2" autoAdjust="0"/>
    <p:restoredTop sz="96327" autoAdjust="0"/>
  </p:normalViewPr>
  <p:slideViewPr>
    <p:cSldViewPr snapToGrid="0">
      <p:cViewPr>
        <p:scale>
          <a:sx n="85" d="100"/>
          <a:sy n="85" d="100"/>
        </p:scale>
        <p:origin x="48" y="322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01.03.2024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01.03.2024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desk&#10;&#10;Description automatically generated">
            <a:extLst>
              <a:ext uri="{FF2B5EF4-FFF2-40B4-BE49-F238E27FC236}">
                <a16:creationId xmlns:a16="http://schemas.microsoft.com/office/drawing/2014/main" id="{73A2451E-67D3-28D5-924E-944430004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 b="159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3F37E1-C019-EAF3-74CD-97E08C4DB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113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58FCEEB1-5E83-E8B7-F3C0-C39774E6E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with a microphone&#10;&#10;Description automatically generated">
            <a:extLst>
              <a:ext uri="{FF2B5EF4-FFF2-40B4-BE49-F238E27FC236}">
                <a16:creationId xmlns:a16="http://schemas.microsoft.com/office/drawing/2014/main" id="{F7E409A8-1AB7-8465-8581-085D22FCA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 r="11108" b="7227"/>
          <a:stretch/>
        </p:blipFill>
        <p:spPr>
          <a:xfrm>
            <a:off x="-4800" y="-1"/>
            <a:ext cx="12196800" cy="685800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61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04" r="9696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A9383C3-A1A5-DA24-08F7-B0B3079F1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85FA79-127C-4640-B764-7B518D70DEE7}"/>
              </a:ext>
            </a:extLst>
          </p:cNvPr>
          <p:cNvSpPr txBox="1">
            <a:spLocks/>
          </p:cNvSpPr>
          <p:nvPr userDrawn="1"/>
        </p:nvSpPr>
        <p:spPr>
          <a:xfrm>
            <a:off x="593800" y="5826200"/>
            <a:ext cx="8334300" cy="64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7F7F7F"/>
                </a:solidFill>
                <a:latin typeface="+mn-lt"/>
              </a:rPr>
              <a:t>Image source: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403" r="14175" b="22619"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36318" b="5778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47CE7E2-AC65-C7EC-85ED-FDE894932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2621" b="14181"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0B2295-E3C9-68F6-18CE-B84FE5341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9" r:id="rId15"/>
    <p:sldLayoutId id="2147483682" r:id="rId16"/>
    <p:sldLayoutId id="2147483690" r:id="rId17"/>
    <p:sldLayoutId id="2147483650" r:id="rId18"/>
    <p:sldLayoutId id="2147483663" r:id="rId19"/>
    <p:sldLayoutId id="2147483684" r:id="rId20"/>
    <p:sldLayoutId id="2147483687" r:id="rId21"/>
    <p:sldLayoutId id="2147483688" r:id="rId22"/>
    <p:sldLayoutId id="2147483685" r:id="rId23"/>
    <p:sldLayoutId id="2147483683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CC36E4AD-AB80-E1FC-75D9-CD1B9203898A}"/>
              </a:ext>
            </a:extLst>
          </p:cNvPr>
          <p:cNvSpPr/>
          <p:nvPr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17E3AFD6-7144-B232-0B15-57D9DE8CD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1A9024CB-6BB9-2DC2-98B8-A81382CE7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2CCA82DD-A96E-7F16-02E8-48F4D05DA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788008"/>
      </p:ext>
    </p:extLst>
  </p:cSld>
  <p:clrMapOvr>
    <a:masterClrMapping/>
  </p:clrMapOvr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10FA2F-FE79-B74A-9703-46C55CCE4746}" vid="{3A293150-C58D-B046-A2AE-66C57568A1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9B1E181-977C-B14F-8688-B1843272401F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905A2098918B4C8E40C6A5A56B52C3" ma:contentTypeVersion="18" ma:contentTypeDescription="Create a new document." ma:contentTypeScope="" ma:versionID="c959da7ad071a4fe687e38fe546c801a">
  <xsd:schema xmlns:xsd="http://www.w3.org/2001/XMLSchema" xmlns:xs="http://www.w3.org/2001/XMLSchema" xmlns:p="http://schemas.microsoft.com/office/2006/metadata/properties" xmlns:ns2="063cb7d0-1c5c-45e9-a32f-37cde1a3a260" xmlns:ns3="5dc22d17-38df-4d8d-8a8e-c9bfbc8d8157" targetNamespace="http://schemas.microsoft.com/office/2006/metadata/properties" ma:root="true" ma:fieldsID="c0cca0595cc639974abe34f699eb1e62" ns2:_="" ns3:_="">
    <xsd:import namespace="063cb7d0-1c5c-45e9-a32f-37cde1a3a260"/>
    <xsd:import namespace="5dc22d17-38df-4d8d-8a8e-c9bfbc8d81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cb7d0-1c5c-45e9-a32f-37cde1a3a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6f1a17-b968-4464-8638-77c0e89ef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22d17-38df-4d8d-8a8e-c9bfbc8d815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18efcb-53f6-47a2-bcb6-2c9f7b7571b3}" ma:internalName="TaxCatchAll" ma:showField="CatchAllData" ma:web="5dc22d17-38df-4d8d-8a8e-c9bfbc8d81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c22d17-38df-4d8d-8a8e-c9bfbc8d8157" xsi:nil="true"/>
    <lcf76f155ced4ddcb4097134ff3c332f xmlns="063cb7d0-1c5c-45e9-a32f-37cde1a3a260">
      <Terms xmlns="http://schemas.microsoft.com/office/infopath/2007/PartnerControls"/>
    </lcf76f155ced4ddcb4097134ff3c332f>
    <SharedWithUsers xmlns="5dc22d17-38df-4d8d-8a8e-c9bfbc8d8157">
      <UserInfo>
        <DisplayName>Jas Flora</DisplayName>
        <AccountId>91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2E6523-F8E9-4B73-AF10-10E5E87BB5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cb7d0-1c5c-45e9-a32f-37cde1a3a260"/>
    <ds:schemaRef ds:uri="5dc22d17-38df-4d8d-8a8e-c9bfbc8d81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A9FC52-8BE5-41B1-8596-291C19EF8025}">
  <ds:schemaRefs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5dc22d17-38df-4d8d-8a8e-c9bfbc8d8157"/>
    <ds:schemaRef ds:uri="http://schemas.microsoft.com/office/infopath/2007/PartnerControls"/>
    <ds:schemaRef ds:uri="http://schemas.openxmlformats.org/package/2006/metadata/core-properties"/>
    <ds:schemaRef ds:uri="063cb7d0-1c5c-45e9-a32f-37cde1a3a26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Kentico-presentation-template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GT Walsheim Bold</vt:lpstr>
      <vt:lpstr>Arial</vt:lpstr>
      <vt:lpstr>GT Walsheim</vt:lpstr>
      <vt:lpstr>GT Walsheim </vt:lpstr>
      <vt:lpstr>Calibri</vt:lpstr>
      <vt:lpstr>Kentico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Vasil</dc:creator>
  <cp:lastModifiedBy>Ondřej Vasil</cp:lastModifiedBy>
  <cp:revision>1</cp:revision>
  <dcterms:created xsi:type="dcterms:W3CDTF">2024-03-01T08:51:53Z</dcterms:created>
  <dcterms:modified xsi:type="dcterms:W3CDTF">2024-03-01T08:52:45Z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0x01010075905A2098918B4C8E40C6A5A56B52C3</vt:lpwstr>
  </property>
  <property fmtid="{D5CDD505-2E9C-101B-9397-08002B2CF9AE}" pid="3" name="MediaServiceImageTags">
    <vt:lpwstr/>
  </property>
</Properties>
</file>