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282" r:id="rId4"/>
  </p:sldMasterIdLst>
  <p:notesMasterIdLst>
    <p:notesMasterId r:id="rId48"/>
  </p:notesMasterIdLst>
  <p:handoutMasterIdLst>
    <p:handoutMasterId r:id="rId49"/>
  </p:handoutMasterIdLst>
  <p:sldIdLst>
    <p:sldId id="3943" r:id="rId5"/>
    <p:sldId id="3883" r:id="rId6"/>
    <p:sldId id="3872" r:id="rId7"/>
    <p:sldId id="3809" r:id="rId8"/>
    <p:sldId id="3902" r:id="rId9"/>
    <p:sldId id="3948" r:id="rId10"/>
    <p:sldId id="3848" r:id="rId11"/>
    <p:sldId id="3850" r:id="rId12"/>
    <p:sldId id="3944" r:id="rId13"/>
    <p:sldId id="3949" r:id="rId14"/>
    <p:sldId id="3901" r:id="rId15"/>
    <p:sldId id="3859" r:id="rId16"/>
    <p:sldId id="3863" r:id="rId17"/>
    <p:sldId id="3906" r:id="rId18"/>
    <p:sldId id="3810" r:id="rId19"/>
    <p:sldId id="3807" r:id="rId20"/>
    <p:sldId id="3812" r:id="rId21"/>
    <p:sldId id="3800" r:id="rId22"/>
    <p:sldId id="3925" r:id="rId23"/>
    <p:sldId id="3921" r:id="rId24"/>
    <p:sldId id="3920" r:id="rId25"/>
    <p:sldId id="3924" r:id="rId26"/>
    <p:sldId id="3940" r:id="rId27"/>
    <p:sldId id="3853" r:id="rId28"/>
    <p:sldId id="3939" r:id="rId29"/>
    <p:sldId id="3815" r:id="rId30"/>
    <p:sldId id="3786" r:id="rId31"/>
    <p:sldId id="3803" r:id="rId32"/>
    <p:sldId id="3843" r:id="rId33"/>
    <p:sldId id="3851" r:id="rId34"/>
    <p:sldId id="3743" r:id="rId35"/>
    <p:sldId id="3806" r:id="rId36"/>
    <p:sldId id="3915" r:id="rId37"/>
    <p:sldId id="3781" r:id="rId38"/>
    <p:sldId id="3695" r:id="rId39"/>
    <p:sldId id="2266" r:id="rId40"/>
    <p:sldId id="3918" r:id="rId41"/>
    <p:sldId id="3867" r:id="rId42"/>
    <p:sldId id="3793" r:id="rId43"/>
    <p:sldId id="3847" r:id="rId44"/>
    <p:sldId id="3927" r:id="rId45"/>
    <p:sldId id="3929" r:id="rId46"/>
    <p:sldId id="3930" r:id="rId47"/>
  </p:sldIdLst>
  <p:sldSz cx="12192000" cy="6858000"/>
  <p:notesSz cx="6858000" cy="9144000"/>
  <p:embeddedFontLst>
    <p:embeddedFont>
      <p:font typeface="GT Walsheim" pitchFamily="2" charset="77"/>
      <p:regular r:id="rId50"/>
      <p:italic r:id="rId51"/>
    </p:embeddedFont>
    <p:embeddedFont>
      <p:font typeface="GT Walsheim Bold" pitchFamily="2" charset="77"/>
      <p:bold r:id="rId52"/>
      <p:italic r:id="rId53"/>
      <p:boldItalic r:id="rId54"/>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yleguide" id="{5EA3EB0A-C9FC-7D4B-8B5A-3908555F25D8}">
          <p14:sldIdLst>
            <p14:sldId id="3943"/>
            <p14:sldId id="3883"/>
            <p14:sldId id="3872"/>
            <p14:sldId id="3809"/>
            <p14:sldId id="3902"/>
            <p14:sldId id="3948"/>
            <p14:sldId id="3848"/>
            <p14:sldId id="3850"/>
            <p14:sldId id="3944"/>
            <p14:sldId id="3949"/>
            <p14:sldId id="3901"/>
            <p14:sldId id="3859"/>
            <p14:sldId id="3863"/>
            <p14:sldId id="3906"/>
            <p14:sldId id="3810"/>
            <p14:sldId id="3807"/>
            <p14:sldId id="3812"/>
            <p14:sldId id="3800"/>
            <p14:sldId id="3925"/>
          </p14:sldIdLst>
        </p14:section>
        <p14:section name="TEMPLATE" id="{D7DBA7AF-211D-E84F-BCA7-AC47F4FD5FCC}">
          <p14:sldIdLst>
            <p14:sldId id="3921"/>
            <p14:sldId id="3920"/>
            <p14:sldId id="3924"/>
            <p14:sldId id="3940"/>
            <p14:sldId id="3853"/>
            <p14:sldId id="3939"/>
            <p14:sldId id="3815"/>
            <p14:sldId id="3786"/>
            <p14:sldId id="3803"/>
            <p14:sldId id="3843"/>
            <p14:sldId id="3851"/>
            <p14:sldId id="3743"/>
            <p14:sldId id="3806"/>
            <p14:sldId id="3915"/>
            <p14:sldId id="3781"/>
            <p14:sldId id="3695"/>
            <p14:sldId id="2266"/>
            <p14:sldId id="3918"/>
            <p14:sldId id="3867"/>
            <p14:sldId id="3793"/>
            <p14:sldId id="3847"/>
            <p14:sldId id="3927"/>
            <p14:sldId id="3929"/>
            <p14:sldId id="3930"/>
          </p14:sldIdLst>
        </p14:section>
        <p14:section name="Presentation" id="{A870B506-251C-4192-80AD-812D3D79FE8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DCAD12-EFB4-8EE1-F5D2-A5F60C0293CA}" name="Martin Huňař" initials="MH" userId="da03bff614c8bbf5" providerId="Windows Live"/>
  <p188:author id="{D4416839-0821-098E-0862-54CA3166727A}" name="Susan Cardoza" initials="SC" userId="S::SusanC@kentico.com::af71a363-f3dc-4cc1-b4b6-0475fc105c28" providerId="AD"/>
  <p188:author id="{1BE3F43A-7DDF-66BA-B69E-1B0FA00E9208}" name="Debbie Tucek" initials="DT" userId="S::DeborahT@kentico.com::2fe2f1ef-0ce1-49fa-9882-01a3fbdf9bdb" providerId="AD"/>
  <p188:author id="{15295E40-8B7B-1314-5C6D-C04DFD1188A6}" name="William Cunningham" initials="WC" userId="S::williamc@kentico.com::615dd8e5-a926-4993-b988-c4b791e54cab" providerId="AD"/>
  <p188:author id="{83BCA243-3F87-5B95-F1D8-71FE7A31F22D}" name="Miroslav Jirků" initials="MJ" userId="S::MirekJ@kentico.com::44c680e5-b699-4c23-b5de-52de8da50ad7" providerId="AD"/>
  <p188:author id="{62368AD5-D018-0CA1-F7A8-9C2C915D6328}" name="Petr Mojžíšek" initials="PM" userId="S::PetrM2@kentico.com::8130ee10-72a2-4783-be6e-9bfea5186e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n Perla" initials="JP" lastIdx="4" clrIdx="0">
    <p:extLst>
      <p:ext uri="{19B8F6BF-5375-455C-9EA6-DF929625EA0E}">
        <p15:presenceInfo xmlns:p15="http://schemas.microsoft.com/office/powerpoint/2012/main" userId="S::janp2@kentico.com::86e099b5-e0af-40bb-8a3f-0dd8004a14a7" providerId="AD"/>
      </p:ext>
    </p:extLst>
  </p:cmAuthor>
  <p:cmAuthor id="2" name="Tomas Vykydal" initials="TV" lastIdx="3" clrIdx="1">
    <p:extLst>
      <p:ext uri="{19B8F6BF-5375-455C-9EA6-DF929625EA0E}">
        <p15:presenceInfo xmlns:p15="http://schemas.microsoft.com/office/powerpoint/2012/main" userId="S::tomasv@kentico.com::d2ea57fa-349f-4433-b6bc-8fd37b09de60" providerId="AD"/>
      </p:ext>
    </p:extLst>
  </p:cmAuthor>
  <p:cmAuthor id="3" name="Deborah Tucek" initials="DT" lastIdx="6" clrIdx="2">
    <p:extLst>
      <p:ext uri="{19B8F6BF-5375-455C-9EA6-DF929625EA0E}">
        <p15:presenceInfo xmlns:p15="http://schemas.microsoft.com/office/powerpoint/2012/main" userId="S::deboraht@kentico.com::2fe2f1ef-0ce1-49fa-9882-01a3fbdf9bdb" providerId="AD"/>
      </p:ext>
    </p:extLst>
  </p:cmAuthor>
  <p:cmAuthor id="4" name="James Turner" initials="JT" lastIdx="4" clrIdx="3">
    <p:extLst>
      <p:ext uri="{19B8F6BF-5375-455C-9EA6-DF929625EA0E}">
        <p15:presenceInfo xmlns:p15="http://schemas.microsoft.com/office/powerpoint/2012/main" userId="S::JamesT3@kentico.com::123704cf-1294-4cfb-91cd-e642f531f16e" providerId="AD"/>
      </p:ext>
    </p:extLst>
  </p:cmAuthor>
  <p:cmAuthor id="5" name="Marek Fesar" initials="MF" lastIdx="1" clrIdx="4">
    <p:extLst>
      <p:ext uri="{19B8F6BF-5375-455C-9EA6-DF929625EA0E}">
        <p15:presenceInfo xmlns:p15="http://schemas.microsoft.com/office/powerpoint/2012/main" userId="S::marekf@kentico.com::8d24be52-7ef4-45da-a6ed-e50aad6abc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900"/>
    <a:srgbClr val="FF4547"/>
    <a:srgbClr val="FFFFFF"/>
    <a:srgbClr val="F8F1FF"/>
    <a:srgbClr val="ECD9FF"/>
    <a:srgbClr val="CB8DFF"/>
    <a:srgbClr val="AF00FA"/>
    <a:srgbClr val="7F09B7"/>
    <a:srgbClr val="5D0087"/>
    <a:srgbClr val="400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9EB0C-8FDA-1640-9C0B-DED5C0DF9034}" v="205" dt="2026-05-21T12:14:18.362"/>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00"/>
    <p:restoredTop sz="75043"/>
  </p:normalViewPr>
  <p:slideViewPr>
    <p:cSldViewPr snapToGrid="0">
      <p:cViewPr>
        <p:scale>
          <a:sx n="142" d="100"/>
          <a:sy n="142" d="100"/>
        </p:scale>
        <p:origin x="4440"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 Mojžíšek" userId="8130ee10-72a2-4783-be6e-9bfea5186e9f" providerId="ADAL" clId="{ADEFB5BF-0CFA-54B5-B078-A5D2C902A952}"/>
    <pc:docChg chg="undo custSel addSld delSld modSld addMainMaster delMainMaster modMainMaster modSection">
      <pc:chgData name="Petr Mojžíšek" userId="8130ee10-72a2-4783-be6e-9bfea5186e9f" providerId="ADAL" clId="{ADEFB5BF-0CFA-54B5-B078-A5D2C902A952}" dt="2026-05-21T12:12:34.902" v="581"/>
      <pc:docMkLst>
        <pc:docMk/>
      </pc:docMkLst>
      <pc:sldChg chg="addSp delSp modSp mod modClrScheme chgLayout">
        <pc:chgData name="Petr Mojžíšek" userId="8130ee10-72a2-4783-be6e-9bfea5186e9f" providerId="ADAL" clId="{ADEFB5BF-0CFA-54B5-B078-A5D2C902A952}" dt="2026-05-21T09:28:25.952" v="519" actId="1076"/>
        <pc:sldMkLst>
          <pc:docMk/>
          <pc:sldMk cId="1578009855" sldId="2266"/>
        </pc:sldMkLst>
        <pc:spChg chg="mod ord">
          <ac:chgData name="Petr Mojžíšek" userId="8130ee10-72a2-4783-be6e-9bfea5186e9f" providerId="ADAL" clId="{ADEFB5BF-0CFA-54B5-B078-A5D2C902A952}" dt="2026-05-20T11:45:01.069" v="37"/>
          <ac:spMkLst>
            <pc:docMk/>
            <pc:sldMk cId="1578009855" sldId="2266"/>
            <ac:spMk id="2" creationId="{103B9CB2-A92C-5ABC-EAD1-736F51806A76}"/>
          </ac:spMkLst>
        </pc:spChg>
        <pc:spChg chg="mod ord">
          <ac:chgData name="Petr Mojžíšek" userId="8130ee10-72a2-4783-be6e-9bfea5186e9f" providerId="ADAL" clId="{ADEFB5BF-0CFA-54B5-B078-A5D2C902A952}" dt="2026-05-20T11:45:01.069" v="37"/>
          <ac:spMkLst>
            <pc:docMk/>
            <pc:sldMk cId="1578009855" sldId="2266"/>
            <ac:spMk id="13" creationId="{2AFB1EF6-75DA-4CDE-5DED-949CD3AC4214}"/>
          </ac:spMkLst>
        </pc:spChg>
        <pc:spChg chg="mod ord">
          <ac:chgData name="Petr Mojžíšek" userId="8130ee10-72a2-4783-be6e-9bfea5186e9f" providerId="ADAL" clId="{ADEFB5BF-0CFA-54B5-B078-A5D2C902A952}" dt="2026-05-20T11:45:01.069" v="37"/>
          <ac:spMkLst>
            <pc:docMk/>
            <pc:sldMk cId="1578009855" sldId="2266"/>
            <ac:spMk id="15" creationId="{85A63855-F76E-DFA0-7FA9-C9F616EDFD6D}"/>
          </ac:spMkLst>
        </pc:spChg>
        <pc:picChg chg="add del mod">
          <ac:chgData name="Petr Mojžíšek" userId="8130ee10-72a2-4783-be6e-9bfea5186e9f" providerId="ADAL" clId="{ADEFB5BF-0CFA-54B5-B078-A5D2C902A952}" dt="2026-05-21T09:28:09.688" v="508" actId="478"/>
          <ac:picMkLst>
            <pc:docMk/>
            <pc:sldMk cId="1578009855" sldId="2266"/>
            <ac:picMk id="3" creationId="{CE896ACC-3BA1-D5B4-D0CE-9CCF0A073253}"/>
          </ac:picMkLst>
        </pc:picChg>
        <pc:picChg chg="mod">
          <ac:chgData name="Petr Mojžíšek" userId="8130ee10-72a2-4783-be6e-9bfea5186e9f" providerId="ADAL" clId="{ADEFB5BF-0CFA-54B5-B078-A5D2C902A952}" dt="2026-05-21T09:28:23.948" v="518" actId="1076"/>
          <ac:picMkLst>
            <pc:docMk/>
            <pc:sldMk cId="1578009855" sldId="2266"/>
            <ac:picMk id="5" creationId="{7BFC549D-1D27-6D75-73AC-5A70F37B7980}"/>
          </ac:picMkLst>
        </pc:picChg>
        <pc:picChg chg="del mod">
          <ac:chgData name="Petr Mojžíšek" userId="8130ee10-72a2-4783-be6e-9bfea5186e9f" providerId="ADAL" clId="{ADEFB5BF-0CFA-54B5-B078-A5D2C902A952}" dt="2026-05-21T09:16:28.274" v="459" actId="478"/>
          <ac:picMkLst>
            <pc:docMk/>
            <pc:sldMk cId="1578009855" sldId="2266"/>
            <ac:picMk id="6" creationId="{DBA6DB18-B084-8B6D-ACDD-5BE902C32D3A}"/>
          </ac:picMkLst>
        </pc:picChg>
        <pc:picChg chg="del">
          <ac:chgData name="Petr Mojžíšek" userId="8130ee10-72a2-4783-be6e-9bfea5186e9f" providerId="ADAL" clId="{ADEFB5BF-0CFA-54B5-B078-A5D2C902A952}" dt="2026-05-21T09:16:29.258" v="460" actId="478"/>
          <ac:picMkLst>
            <pc:docMk/>
            <pc:sldMk cId="1578009855" sldId="2266"/>
            <ac:picMk id="7" creationId="{25945793-A884-077F-4917-C7314251A31A}"/>
          </ac:picMkLst>
        </pc:picChg>
        <pc:picChg chg="del">
          <ac:chgData name="Petr Mojžíšek" userId="8130ee10-72a2-4783-be6e-9bfea5186e9f" providerId="ADAL" clId="{ADEFB5BF-0CFA-54B5-B078-A5D2C902A952}" dt="2026-05-21T09:16:31.187" v="462" actId="478"/>
          <ac:picMkLst>
            <pc:docMk/>
            <pc:sldMk cId="1578009855" sldId="2266"/>
            <ac:picMk id="8" creationId="{BCECA89F-7683-32C7-CF4A-0DB1023507A7}"/>
          </ac:picMkLst>
        </pc:picChg>
        <pc:picChg chg="del">
          <ac:chgData name="Petr Mojžíšek" userId="8130ee10-72a2-4783-be6e-9bfea5186e9f" providerId="ADAL" clId="{ADEFB5BF-0CFA-54B5-B078-A5D2C902A952}" dt="2026-05-21T09:16:30.513" v="461" actId="478"/>
          <ac:picMkLst>
            <pc:docMk/>
            <pc:sldMk cId="1578009855" sldId="2266"/>
            <ac:picMk id="9" creationId="{8840FAFE-96E4-F48B-F973-906275800920}"/>
          </ac:picMkLst>
        </pc:picChg>
        <pc:picChg chg="add del mod">
          <ac:chgData name="Petr Mojžíšek" userId="8130ee10-72a2-4783-be6e-9bfea5186e9f" providerId="ADAL" clId="{ADEFB5BF-0CFA-54B5-B078-A5D2C902A952}" dt="2026-05-21T09:27:58.319" v="506" actId="478"/>
          <ac:picMkLst>
            <pc:docMk/>
            <pc:sldMk cId="1578009855" sldId="2266"/>
            <ac:picMk id="10" creationId="{A620A52D-E884-52E2-705B-3E9F94C91C1F}"/>
          </ac:picMkLst>
        </pc:picChg>
        <pc:picChg chg="add del mod">
          <ac:chgData name="Petr Mojžíšek" userId="8130ee10-72a2-4783-be6e-9bfea5186e9f" providerId="ADAL" clId="{ADEFB5BF-0CFA-54B5-B078-A5D2C902A952}" dt="2026-05-21T09:27:22.016" v="490" actId="478"/>
          <ac:picMkLst>
            <pc:docMk/>
            <pc:sldMk cId="1578009855" sldId="2266"/>
            <ac:picMk id="11" creationId="{713A27B5-AF91-2331-61FB-828F11D0C0E1}"/>
          </ac:picMkLst>
        </pc:picChg>
        <pc:picChg chg="add mod">
          <ac:chgData name="Petr Mojžíšek" userId="8130ee10-72a2-4783-be6e-9bfea5186e9f" providerId="ADAL" clId="{ADEFB5BF-0CFA-54B5-B078-A5D2C902A952}" dt="2026-05-21T09:28:18.062" v="514" actId="1076"/>
          <ac:picMkLst>
            <pc:docMk/>
            <pc:sldMk cId="1578009855" sldId="2266"/>
            <ac:picMk id="12" creationId="{DA61F10B-B590-D532-8240-D28632F7BDC0}"/>
          </ac:picMkLst>
        </pc:picChg>
        <pc:picChg chg="add mod">
          <ac:chgData name="Petr Mojžíšek" userId="8130ee10-72a2-4783-be6e-9bfea5186e9f" providerId="ADAL" clId="{ADEFB5BF-0CFA-54B5-B078-A5D2C902A952}" dt="2026-05-21T09:28:19.849" v="515" actId="1076"/>
          <ac:picMkLst>
            <pc:docMk/>
            <pc:sldMk cId="1578009855" sldId="2266"/>
            <ac:picMk id="14" creationId="{CB75482B-8CDC-796E-776B-D4884337B32D}"/>
          </ac:picMkLst>
        </pc:picChg>
        <pc:picChg chg="add del mod">
          <ac:chgData name="Petr Mojžíšek" userId="8130ee10-72a2-4783-be6e-9bfea5186e9f" providerId="ADAL" clId="{ADEFB5BF-0CFA-54B5-B078-A5D2C902A952}" dt="2026-05-21T09:27:54.977" v="503" actId="478"/>
          <ac:picMkLst>
            <pc:docMk/>
            <pc:sldMk cId="1578009855" sldId="2266"/>
            <ac:picMk id="16" creationId="{6740CA57-62D2-92E4-501B-C8F11994C2E4}"/>
          </ac:picMkLst>
        </pc:picChg>
        <pc:picChg chg="add mod">
          <ac:chgData name="Petr Mojžíšek" userId="8130ee10-72a2-4783-be6e-9bfea5186e9f" providerId="ADAL" clId="{ADEFB5BF-0CFA-54B5-B078-A5D2C902A952}" dt="2026-05-21T09:28:16.345" v="513" actId="1076"/>
          <ac:picMkLst>
            <pc:docMk/>
            <pc:sldMk cId="1578009855" sldId="2266"/>
            <ac:picMk id="17" creationId="{642140A2-FB86-9AA0-4B21-7BC3A5328960}"/>
          </ac:picMkLst>
        </pc:picChg>
        <pc:picChg chg="add mod">
          <ac:chgData name="Petr Mojžíšek" userId="8130ee10-72a2-4783-be6e-9bfea5186e9f" providerId="ADAL" clId="{ADEFB5BF-0CFA-54B5-B078-A5D2C902A952}" dt="2026-05-21T09:28:25.952" v="519" actId="1076"/>
          <ac:picMkLst>
            <pc:docMk/>
            <pc:sldMk cId="1578009855" sldId="2266"/>
            <ac:picMk id="18" creationId="{6F9DE002-FF6E-D33D-7968-C975A9ADFCD0}"/>
          </ac:picMkLst>
        </pc:picChg>
        <pc:picChg chg="add del mod">
          <ac:chgData name="Petr Mojžíšek" userId="8130ee10-72a2-4783-be6e-9bfea5186e9f" providerId="ADAL" clId="{ADEFB5BF-0CFA-54B5-B078-A5D2C902A952}" dt="2026-05-21T09:27:56.980" v="504" actId="478"/>
          <ac:picMkLst>
            <pc:docMk/>
            <pc:sldMk cId="1578009855" sldId="2266"/>
            <ac:picMk id="19" creationId="{953DF544-0656-8CE0-AC63-CF3C9D3DA64C}"/>
          </ac:picMkLst>
        </pc:picChg>
        <pc:picChg chg="add del mod">
          <ac:chgData name="Petr Mojžíšek" userId="8130ee10-72a2-4783-be6e-9bfea5186e9f" providerId="ADAL" clId="{ADEFB5BF-0CFA-54B5-B078-A5D2C902A952}" dt="2026-05-21T09:27:57.649" v="505" actId="478"/>
          <ac:picMkLst>
            <pc:docMk/>
            <pc:sldMk cId="1578009855" sldId="2266"/>
            <ac:picMk id="20" creationId="{12E3FC2B-04ED-F820-4313-B736C1B453DE}"/>
          </ac:picMkLst>
        </pc:picChg>
        <pc:picChg chg="add del mod">
          <ac:chgData name="Petr Mojžíšek" userId="8130ee10-72a2-4783-be6e-9bfea5186e9f" providerId="ADAL" clId="{ADEFB5BF-0CFA-54B5-B078-A5D2C902A952}" dt="2026-05-21T09:27:54.977" v="503" actId="478"/>
          <ac:picMkLst>
            <pc:docMk/>
            <pc:sldMk cId="1578009855" sldId="2266"/>
            <ac:picMk id="21" creationId="{A4951C09-6D77-C1CC-AD7D-AADEC1099B47}"/>
          </ac:picMkLst>
        </pc:picChg>
      </pc:sldChg>
      <pc:sldChg chg="modSp mod modClrScheme chgLayout">
        <pc:chgData name="Petr Mojžíšek" userId="8130ee10-72a2-4783-be6e-9bfea5186e9f" providerId="ADAL" clId="{ADEFB5BF-0CFA-54B5-B078-A5D2C902A952}" dt="2026-05-21T09:16:00.920" v="456" actId="962"/>
        <pc:sldMkLst>
          <pc:docMk/>
          <pc:sldMk cId="513909313" sldId="3695"/>
        </pc:sldMkLst>
        <pc:spChg chg="mod ord">
          <ac:chgData name="Petr Mojžíšek" userId="8130ee10-72a2-4783-be6e-9bfea5186e9f" providerId="ADAL" clId="{ADEFB5BF-0CFA-54B5-B078-A5D2C902A952}" dt="2026-05-21T09:16:00.920" v="456" actId="962"/>
          <ac:spMkLst>
            <pc:docMk/>
            <pc:sldMk cId="513909313" sldId="3695"/>
            <ac:spMk id="2" creationId="{3073E1D2-E0B8-D505-547D-CDCEC6CD8829}"/>
          </ac:spMkLst>
        </pc:spChg>
        <pc:spChg chg="mod ord">
          <ac:chgData name="Petr Mojžíšek" userId="8130ee10-72a2-4783-be6e-9bfea5186e9f" providerId="ADAL" clId="{ADEFB5BF-0CFA-54B5-B078-A5D2C902A952}" dt="2026-05-21T09:15:57.877" v="455" actId="962"/>
          <ac:spMkLst>
            <pc:docMk/>
            <pc:sldMk cId="513909313" sldId="3695"/>
            <ac:spMk id="4" creationId="{E7D0807F-0EF3-7840-6093-4D0430FE26E3}"/>
          </ac:spMkLst>
        </pc:spChg>
        <pc:spChg chg="mod ord">
          <ac:chgData name="Petr Mojžíšek" userId="8130ee10-72a2-4783-be6e-9bfea5186e9f" providerId="ADAL" clId="{ADEFB5BF-0CFA-54B5-B078-A5D2C902A952}" dt="2026-05-21T09:15:48.126" v="452" actId="962"/>
          <ac:spMkLst>
            <pc:docMk/>
            <pc:sldMk cId="513909313" sldId="3695"/>
            <ac:spMk id="5" creationId="{2B04EC39-06FA-81FD-8717-9C036691FBA7}"/>
          </ac:spMkLst>
        </pc:spChg>
        <pc:picChg chg="mod">
          <ac:chgData name="Petr Mojžíšek" userId="8130ee10-72a2-4783-be6e-9bfea5186e9f" providerId="ADAL" clId="{ADEFB5BF-0CFA-54B5-B078-A5D2C902A952}" dt="2026-05-21T09:15:43.228" v="451" actId="962"/>
          <ac:picMkLst>
            <pc:docMk/>
            <pc:sldMk cId="513909313" sldId="3695"/>
            <ac:picMk id="6" creationId="{5AA6C1B1-7E7B-E02F-6DBB-73D4854048EC}"/>
          </ac:picMkLst>
        </pc:picChg>
      </pc:sldChg>
      <pc:sldChg chg="modSp mod modClrScheme chgLayout">
        <pc:chgData name="Petr Mojžíšek" userId="8130ee10-72a2-4783-be6e-9bfea5186e9f" providerId="ADAL" clId="{ADEFB5BF-0CFA-54B5-B078-A5D2C902A952}" dt="2026-05-20T11:45:01.063" v="32"/>
        <pc:sldMkLst>
          <pc:docMk/>
          <pc:sldMk cId="717750336" sldId="3743"/>
        </pc:sldMkLst>
        <pc:spChg chg="mod ord">
          <ac:chgData name="Petr Mojžíšek" userId="8130ee10-72a2-4783-be6e-9bfea5186e9f" providerId="ADAL" clId="{ADEFB5BF-0CFA-54B5-B078-A5D2C902A952}" dt="2026-05-20T11:45:01.063" v="32"/>
          <ac:spMkLst>
            <pc:docMk/>
            <pc:sldMk cId="717750336" sldId="3743"/>
            <ac:spMk id="2" creationId="{E2F26433-00D4-7961-BFA2-F2CE38F8B641}"/>
          </ac:spMkLst>
        </pc:spChg>
        <pc:spChg chg="mod ord">
          <ac:chgData name="Petr Mojžíšek" userId="8130ee10-72a2-4783-be6e-9bfea5186e9f" providerId="ADAL" clId="{ADEFB5BF-0CFA-54B5-B078-A5D2C902A952}" dt="2026-05-20T11:45:01.063" v="32"/>
          <ac:spMkLst>
            <pc:docMk/>
            <pc:sldMk cId="717750336" sldId="3743"/>
            <ac:spMk id="3" creationId="{25CF8CBE-0E70-ACB2-F439-58CF863CDA76}"/>
          </ac:spMkLst>
        </pc:spChg>
        <pc:spChg chg="mod ord">
          <ac:chgData name="Petr Mojžíšek" userId="8130ee10-72a2-4783-be6e-9bfea5186e9f" providerId="ADAL" clId="{ADEFB5BF-0CFA-54B5-B078-A5D2C902A952}" dt="2026-05-20T11:45:01.063" v="32"/>
          <ac:spMkLst>
            <pc:docMk/>
            <pc:sldMk cId="717750336" sldId="3743"/>
            <ac:spMk id="6" creationId="{E3673930-97E1-2313-1132-26FE633AAE71}"/>
          </ac:spMkLst>
        </pc:spChg>
      </pc:sldChg>
      <pc:sldChg chg="addSp delSp modSp mod modClrScheme chgLayout">
        <pc:chgData name="Petr Mojžíšek" userId="8130ee10-72a2-4783-be6e-9bfea5186e9f" providerId="ADAL" clId="{ADEFB5BF-0CFA-54B5-B078-A5D2C902A952}" dt="2026-05-21T09:15:27.776" v="450" actId="1076"/>
        <pc:sldMkLst>
          <pc:docMk/>
          <pc:sldMk cId="3530392822" sldId="3781"/>
        </pc:sldMkLst>
        <pc:spChg chg="mod ord">
          <ac:chgData name="Petr Mojžíšek" userId="8130ee10-72a2-4783-be6e-9bfea5186e9f" providerId="ADAL" clId="{ADEFB5BF-0CFA-54B5-B078-A5D2C902A952}" dt="2026-05-20T11:45:01.067" v="35"/>
          <ac:spMkLst>
            <pc:docMk/>
            <pc:sldMk cId="3530392822" sldId="3781"/>
            <ac:spMk id="2" creationId="{B38682D0-DFC5-EE67-D6B7-8022B843A54F}"/>
          </ac:spMkLst>
        </pc:spChg>
        <pc:spChg chg="mod ord">
          <ac:chgData name="Petr Mojžíšek" userId="8130ee10-72a2-4783-be6e-9bfea5186e9f" providerId="ADAL" clId="{ADEFB5BF-0CFA-54B5-B078-A5D2C902A952}" dt="2026-05-21T09:14:53.329" v="439" actId="1076"/>
          <ac:spMkLst>
            <pc:docMk/>
            <pc:sldMk cId="3530392822" sldId="3781"/>
            <ac:spMk id="3" creationId="{68D2CE2D-2A13-08A3-2ABB-0916025A5A40}"/>
          </ac:spMkLst>
        </pc:spChg>
        <pc:spChg chg="del mod">
          <ac:chgData name="Petr Mojžíšek" userId="8130ee10-72a2-4783-be6e-9bfea5186e9f" providerId="ADAL" clId="{ADEFB5BF-0CFA-54B5-B078-A5D2C902A952}" dt="2026-05-21T09:15:14.977" v="443" actId="478"/>
          <ac:spMkLst>
            <pc:docMk/>
            <pc:sldMk cId="3530392822" sldId="3781"/>
            <ac:spMk id="4" creationId="{EE1644FA-6C08-8373-5EF2-3C4E9C8D2254}"/>
          </ac:spMkLst>
        </pc:spChg>
        <pc:spChg chg="del">
          <ac:chgData name="Petr Mojžíšek" userId="8130ee10-72a2-4783-be6e-9bfea5186e9f" providerId="ADAL" clId="{ADEFB5BF-0CFA-54B5-B078-A5D2C902A952}" dt="2026-05-21T09:15:19.155" v="446" actId="478"/>
          <ac:spMkLst>
            <pc:docMk/>
            <pc:sldMk cId="3530392822" sldId="3781"/>
            <ac:spMk id="5" creationId="{8118DA67-8D4E-DA1A-4D4F-0B358B665E6E}"/>
          </ac:spMkLst>
        </pc:spChg>
        <pc:spChg chg="add mod">
          <ac:chgData name="Petr Mojžíšek" userId="8130ee10-72a2-4783-be6e-9bfea5186e9f" providerId="ADAL" clId="{ADEFB5BF-0CFA-54B5-B078-A5D2C902A952}" dt="2026-05-21T09:15:17.170" v="444" actId="1076"/>
          <ac:spMkLst>
            <pc:docMk/>
            <pc:sldMk cId="3530392822" sldId="3781"/>
            <ac:spMk id="6" creationId="{8BBD84B4-8C58-8377-4DA7-FBFC8041F3E0}"/>
          </ac:spMkLst>
        </pc:spChg>
        <pc:spChg chg="add del mod">
          <ac:chgData name="Petr Mojžíšek" userId="8130ee10-72a2-4783-be6e-9bfea5186e9f" providerId="ADAL" clId="{ADEFB5BF-0CFA-54B5-B078-A5D2C902A952}" dt="2026-05-21T09:15:21.828" v="448" actId="478"/>
          <ac:spMkLst>
            <pc:docMk/>
            <pc:sldMk cId="3530392822" sldId="3781"/>
            <ac:spMk id="7" creationId="{19E49B2A-D942-5BFE-11D0-39F694B98CEC}"/>
          </ac:spMkLst>
        </pc:spChg>
        <pc:spChg chg="add mod">
          <ac:chgData name="Petr Mojžíšek" userId="8130ee10-72a2-4783-be6e-9bfea5186e9f" providerId="ADAL" clId="{ADEFB5BF-0CFA-54B5-B078-A5D2C902A952}" dt="2026-05-21T09:15:27.776" v="450" actId="1076"/>
          <ac:spMkLst>
            <pc:docMk/>
            <pc:sldMk cId="3530392822" sldId="3781"/>
            <ac:spMk id="8" creationId="{470188B6-6550-AF76-53F4-C56FCF9BE291}"/>
          </ac:spMkLst>
        </pc:spChg>
        <pc:spChg chg="add del mod">
          <ac:chgData name="Petr Mojžíšek" userId="8130ee10-72a2-4783-be6e-9bfea5186e9f" providerId="ADAL" clId="{ADEFB5BF-0CFA-54B5-B078-A5D2C902A952}" dt="2026-05-21T09:15:20.578" v="447" actId="478"/>
          <ac:spMkLst>
            <pc:docMk/>
            <pc:sldMk cId="3530392822" sldId="3781"/>
            <ac:spMk id="9" creationId="{E615972D-563F-0BA8-4EC9-C7FCED697D1F}"/>
          </ac:spMkLst>
        </pc:spChg>
        <pc:spChg chg="add del mod">
          <ac:chgData name="Petr Mojžíšek" userId="8130ee10-72a2-4783-be6e-9bfea5186e9f" providerId="ADAL" clId="{ADEFB5BF-0CFA-54B5-B078-A5D2C902A952}" dt="2026-05-21T09:15:20.578" v="447" actId="478"/>
          <ac:spMkLst>
            <pc:docMk/>
            <pc:sldMk cId="3530392822" sldId="3781"/>
            <ac:spMk id="11" creationId="{AF0F6E35-8174-D8AD-863D-BBFF46168B12}"/>
          </ac:spMkLst>
        </pc:spChg>
        <pc:spChg chg="add del mod">
          <ac:chgData name="Petr Mojžíšek" userId="8130ee10-72a2-4783-be6e-9bfea5186e9f" providerId="ADAL" clId="{ADEFB5BF-0CFA-54B5-B078-A5D2C902A952}" dt="2026-05-21T09:15:20.578" v="447" actId="478"/>
          <ac:spMkLst>
            <pc:docMk/>
            <pc:sldMk cId="3530392822" sldId="3781"/>
            <ac:spMk id="13" creationId="{9F4300F7-BE79-6440-6EA4-A002EBF667DD}"/>
          </ac:spMkLst>
        </pc:spChg>
        <pc:picChg chg="mod ord">
          <ac:chgData name="Petr Mojžíšek" userId="8130ee10-72a2-4783-be6e-9bfea5186e9f" providerId="ADAL" clId="{ADEFB5BF-0CFA-54B5-B078-A5D2C902A952}" dt="2026-05-20T11:45:01.067" v="35"/>
          <ac:picMkLst>
            <pc:docMk/>
            <pc:sldMk cId="3530392822" sldId="3781"/>
            <ac:picMk id="10" creationId="{2257F191-5DF1-8323-657A-6F645CF9D5B9}"/>
          </ac:picMkLst>
        </pc:picChg>
      </pc:sldChg>
      <pc:sldChg chg="modSp del mod modClrScheme chgLayout">
        <pc:chgData name="Petr Mojžíšek" userId="8130ee10-72a2-4783-be6e-9bfea5186e9f" providerId="ADAL" clId="{ADEFB5BF-0CFA-54B5-B078-A5D2C902A952}" dt="2026-05-20T13:11:03.205" v="314" actId="2696"/>
        <pc:sldMkLst>
          <pc:docMk/>
          <pc:sldMk cId="2808759189" sldId="3782"/>
        </pc:sldMkLst>
        <pc:spChg chg="mod ord">
          <ac:chgData name="Petr Mojžíšek" userId="8130ee10-72a2-4783-be6e-9bfea5186e9f" providerId="ADAL" clId="{ADEFB5BF-0CFA-54B5-B078-A5D2C902A952}" dt="2026-05-20T11:45:01.061" v="31"/>
          <ac:spMkLst>
            <pc:docMk/>
            <pc:sldMk cId="2808759189" sldId="3782"/>
            <ac:spMk id="2" creationId="{3E418D54-4E9E-CD5F-3E7C-EF4498BF12E6}"/>
          </ac:spMkLst>
        </pc:spChg>
        <pc:spChg chg="mod ord">
          <ac:chgData name="Petr Mojžíšek" userId="8130ee10-72a2-4783-be6e-9bfea5186e9f" providerId="ADAL" clId="{ADEFB5BF-0CFA-54B5-B078-A5D2C902A952}" dt="2026-05-20T11:45:01.061" v="31"/>
          <ac:spMkLst>
            <pc:docMk/>
            <pc:sldMk cId="2808759189" sldId="3782"/>
            <ac:spMk id="3" creationId="{929B9BD7-BDC3-D4A9-4AE9-660A9D7E40DC}"/>
          </ac:spMkLst>
        </pc:spChg>
        <pc:spChg chg="mod ord">
          <ac:chgData name="Petr Mojžíšek" userId="8130ee10-72a2-4783-be6e-9bfea5186e9f" providerId="ADAL" clId="{ADEFB5BF-0CFA-54B5-B078-A5D2C902A952}" dt="2026-05-20T11:45:01.061" v="31"/>
          <ac:spMkLst>
            <pc:docMk/>
            <pc:sldMk cId="2808759189" sldId="3782"/>
            <ac:spMk id="15" creationId="{D23146F6-3148-F8BE-10A1-DBE6DC74B261}"/>
          </ac:spMkLst>
        </pc:spChg>
      </pc:sldChg>
      <pc:sldChg chg="addSp delSp modSp mod modClrScheme chgLayout">
        <pc:chgData name="Petr Mojžíšek" userId="8130ee10-72a2-4783-be6e-9bfea5186e9f" providerId="ADAL" clId="{ADEFB5BF-0CFA-54B5-B078-A5D2C902A952}" dt="2026-05-21T09:10:51.333" v="398" actId="700"/>
        <pc:sldMkLst>
          <pc:docMk/>
          <pc:sldMk cId="3455768812" sldId="3786"/>
        </pc:sldMkLst>
        <pc:spChg chg="del mod ord">
          <ac:chgData name="Petr Mojžíšek" userId="8130ee10-72a2-4783-be6e-9bfea5186e9f" providerId="ADAL" clId="{ADEFB5BF-0CFA-54B5-B078-A5D2C902A952}" dt="2026-05-21T09:10:12.345" v="396" actId="700"/>
          <ac:spMkLst>
            <pc:docMk/>
            <pc:sldMk cId="3455768812" sldId="3786"/>
            <ac:spMk id="2" creationId="{C4BCEDF8-CA2F-E584-3B53-A96CAE22A5BA}"/>
          </ac:spMkLst>
        </pc:spChg>
        <pc:spChg chg="add del mod ord">
          <ac:chgData name="Petr Mojžíšek" userId="8130ee10-72a2-4783-be6e-9bfea5186e9f" providerId="ADAL" clId="{ADEFB5BF-0CFA-54B5-B078-A5D2C902A952}" dt="2026-05-21T09:10:51.333" v="398" actId="700"/>
          <ac:spMkLst>
            <pc:docMk/>
            <pc:sldMk cId="3455768812" sldId="3786"/>
            <ac:spMk id="3" creationId="{06D1D3BF-51EB-4942-E2BF-85CEEB14C7E1}"/>
          </ac:spMkLst>
        </pc:spChg>
        <pc:spChg chg="mod ord">
          <ac:chgData name="Petr Mojžíšek" userId="8130ee10-72a2-4783-be6e-9bfea5186e9f" providerId="ADAL" clId="{ADEFB5BF-0CFA-54B5-B078-A5D2C902A952}" dt="2026-05-21T09:10:51.333" v="398" actId="700"/>
          <ac:spMkLst>
            <pc:docMk/>
            <pc:sldMk cId="3455768812" sldId="3786"/>
            <ac:spMk id="11" creationId="{C4382BE6-4E11-A476-1CC4-7B09E6B02B51}"/>
          </ac:spMkLst>
        </pc:spChg>
      </pc:sldChg>
      <pc:sldChg chg="delSp modSp mod modClrScheme chgLayout">
        <pc:chgData name="Petr Mojžíšek" userId="8130ee10-72a2-4783-be6e-9bfea5186e9f" providerId="ADAL" clId="{ADEFB5BF-0CFA-54B5-B078-A5D2C902A952}" dt="2026-05-20T13:05:02.201" v="263" actId="478"/>
        <pc:sldMkLst>
          <pc:docMk/>
          <pc:sldMk cId="3846114599" sldId="3793"/>
        </pc:sldMkLst>
        <pc:spChg chg="mod ord">
          <ac:chgData name="Petr Mojžíšek" userId="8130ee10-72a2-4783-be6e-9bfea5186e9f" providerId="ADAL" clId="{ADEFB5BF-0CFA-54B5-B078-A5D2C902A952}" dt="2026-05-20T11:45:01.073" v="40"/>
          <ac:spMkLst>
            <pc:docMk/>
            <pc:sldMk cId="3846114599" sldId="3793"/>
            <ac:spMk id="2" creationId="{902240CA-5309-556A-D092-3312F7635761}"/>
          </ac:spMkLst>
        </pc:spChg>
        <pc:spChg chg="mod ord">
          <ac:chgData name="Petr Mojžíšek" userId="8130ee10-72a2-4783-be6e-9bfea5186e9f" providerId="ADAL" clId="{ADEFB5BF-0CFA-54B5-B078-A5D2C902A952}" dt="2026-05-20T11:45:01.073" v="40"/>
          <ac:spMkLst>
            <pc:docMk/>
            <pc:sldMk cId="3846114599" sldId="3793"/>
            <ac:spMk id="3" creationId="{7F9A5505-0AA5-E377-A5A9-BA542A772580}"/>
          </ac:spMkLst>
        </pc:spChg>
        <pc:spChg chg="del mod ord">
          <ac:chgData name="Petr Mojžíšek" userId="8130ee10-72a2-4783-be6e-9bfea5186e9f" providerId="ADAL" clId="{ADEFB5BF-0CFA-54B5-B078-A5D2C902A952}" dt="2026-05-20T13:05:02.201" v="263" actId="478"/>
          <ac:spMkLst>
            <pc:docMk/>
            <pc:sldMk cId="3846114599" sldId="3793"/>
            <ac:spMk id="4" creationId="{DE08FC64-E365-05F9-9B5E-9432A7C24E9B}"/>
          </ac:spMkLst>
        </pc:spChg>
      </pc:sldChg>
      <pc:sldChg chg="addSp delSp modSp mod modClrScheme chgLayout">
        <pc:chgData name="Petr Mojžíšek" userId="8130ee10-72a2-4783-be6e-9bfea5186e9f" providerId="ADAL" clId="{ADEFB5BF-0CFA-54B5-B078-A5D2C902A952}" dt="2026-05-20T13:07:55.560" v="295" actId="962"/>
        <pc:sldMkLst>
          <pc:docMk/>
          <pc:sldMk cId="717134767" sldId="3800"/>
        </pc:sldMkLst>
        <pc:spChg chg="del mod ord">
          <ac:chgData name="Petr Mojžíšek" userId="8130ee10-72a2-4783-be6e-9bfea5186e9f" providerId="ADAL" clId="{ADEFB5BF-0CFA-54B5-B078-A5D2C902A952}" dt="2026-05-20T13:07:35.359" v="290" actId="700"/>
          <ac:spMkLst>
            <pc:docMk/>
            <pc:sldMk cId="717134767" sldId="3800"/>
            <ac:spMk id="2" creationId="{958595B4-4863-D491-F8C2-8EB39F0F6A56}"/>
          </ac:spMkLst>
        </pc:spChg>
        <pc:spChg chg="add mod ord">
          <ac:chgData name="Petr Mojžíšek" userId="8130ee10-72a2-4783-be6e-9bfea5186e9f" providerId="ADAL" clId="{ADEFB5BF-0CFA-54B5-B078-A5D2C902A952}" dt="2026-05-20T13:07:35.359" v="290" actId="700"/>
          <ac:spMkLst>
            <pc:docMk/>
            <pc:sldMk cId="717134767" sldId="3800"/>
            <ac:spMk id="3" creationId="{9ADEF471-FE7C-E414-8D5E-E2FD09F49432}"/>
          </ac:spMkLst>
        </pc:spChg>
        <pc:picChg chg="mod modVis">
          <ac:chgData name="Petr Mojžíšek" userId="8130ee10-72a2-4783-be6e-9bfea5186e9f" providerId="ADAL" clId="{ADEFB5BF-0CFA-54B5-B078-A5D2C902A952}" dt="2026-05-20T13:07:55.560" v="295" actId="962"/>
          <ac:picMkLst>
            <pc:docMk/>
            <pc:sldMk cId="717134767" sldId="3800"/>
            <ac:picMk id="15" creationId="{7660AEB7-CF56-E7DC-6327-19C28FD3806E}"/>
          </ac:picMkLst>
        </pc:picChg>
      </pc:sldChg>
      <pc:sldChg chg="addSp delSp modSp mod modClrScheme chgLayout">
        <pc:chgData name="Petr Mojžíšek" userId="8130ee10-72a2-4783-be6e-9bfea5186e9f" providerId="ADAL" clId="{ADEFB5BF-0CFA-54B5-B078-A5D2C902A952}" dt="2026-05-21T09:11:04.491" v="400" actId="478"/>
        <pc:sldMkLst>
          <pc:docMk/>
          <pc:sldMk cId="330414957" sldId="3803"/>
        </pc:sldMkLst>
        <pc:spChg chg="add mod ord">
          <ac:chgData name="Petr Mojžíšek" userId="8130ee10-72a2-4783-be6e-9bfea5186e9f" providerId="ADAL" clId="{ADEFB5BF-0CFA-54B5-B078-A5D2C902A952}" dt="2026-05-21T09:11:02.061" v="399" actId="700"/>
          <ac:spMkLst>
            <pc:docMk/>
            <pc:sldMk cId="330414957" sldId="3803"/>
            <ac:spMk id="2" creationId="{7E8E11C4-9287-87AC-224D-93D24E2BF646}"/>
          </ac:spMkLst>
        </pc:spChg>
        <pc:picChg chg="del">
          <ac:chgData name="Petr Mojžíšek" userId="8130ee10-72a2-4783-be6e-9bfea5186e9f" providerId="ADAL" clId="{ADEFB5BF-0CFA-54B5-B078-A5D2C902A952}" dt="2026-05-21T09:11:04.491" v="400" actId="478"/>
          <ac:picMkLst>
            <pc:docMk/>
            <pc:sldMk cId="330414957" sldId="3803"/>
            <ac:picMk id="16" creationId="{6B2CFD80-53E0-D8C8-5C69-107068CE9CA4}"/>
          </ac:picMkLst>
        </pc:picChg>
      </pc:sldChg>
      <pc:sldChg chg="modSp mod modClrScheme chgLayout">
        <pc:chgData name="Petr Mojžíšek" userId="8130ee10-72a2-4783-be6e-9bfea5186e9f" providerId="ADAL" clId="{ADEFB5BF-0CFA-54B5-B078-A5D2C902A952}" dt="2026-05-21T09:14:21.711" v="432" actId="962"/>
        <pc:sldMkLst>
          <pc:docMk/>
          <pc:sldMk cId="1159590190" sldId="3806"/>
        </pc:sldMkLst>
        <pc:spChg chg="mod ord">
          <ac:chgData name="Petr Mojžíšek" userId="8130ee10-72a2-4783-be6e-9bfea5186e9f" providerId="ADAL" clId="{ADEFB5BF-0CFA-54B5-B078-A5D2C902A952}" dt="2026-05-21T09:14:12.909" v="429" actId="962"/>
          <ac:spMkLst>
            <pc:docMk/>
            <pc:sldMk cId="1159590190" sldId="3806"/>
            <ac:spMk id="2" creationId="{B557F3D9-8E4E-0513-0EEA-38B0C18E230D}"/>
          </ac:spMkLst>
        </pc:spChg>
        <pc:spChg chg="mod ord">
          <ac:chgData name="Petr Mojžíšek" userId="8130ee10-72a2-4783-be6e-9bfea5186e9f" providerId="ADAL" clId="{ADEFB5BF-0CFA-54B5-B078-A5D2C902A952}" dt="2026-05-21T09:14:21.711" v="432" actId="962"/>
          <ac:spMkLst>
            <pc:docMk/>
            <pc:sldMk cId="1159590190" sldId="3806"/>
            <ac:spMk id="7" creationId="{51BCC684-1D7D-3F61-F99B-EFCC50405244}"/>
          </ac:spMkLst>
        </pc:spChg>
        <pc:picChg chg="mod ord">
          <ac:chgData name="Petr Mojžíšek" userId="8130ee10-72a2-4783-be6e-9bfea5186e9f" providerId="ADAL" clId="{ADEFB5BF-0CFA-54B5-B078-A5D2C902A952}" dt="2026-05-21T09:14:10.341" v="428" actId="962"/>
          <ac:picMkLst>
            <pc:docMk/>
            <pc:sldMk cId="1159590190" sldId="3806"/>
            <ac:picMk id="11" creationId="{DFE1E7E5-DF70-8DD0-0762-E9D4F651EC6B}"/>
          </ac:picMkLst>
        </pc:picChg>
      </pc:sldChg>
      <pc:sldChg chg="addSp delSp modSp mod modClrScheme chgLayout">
        <pc:chgData name="Petr Mojžíšek" userId="8130ee10-72a2-4783-be6e-9bfea5186e9f" providerId="ADAL" clId="{ADEFB5BF-0CFA-54B5-B078-A5D2C902A952}" dt="2026-05-20T13:06:05.156" v="282" actId="27636"/>
        <pc:sldMkLst>
          <pc:docMk/>
          <pc:sldMk cId="3884163228" sldId="3807"/>
        </pc:sldMkLst>
        <pc:spChg chg="del mod">
          <ac:chgData name="Petr Mojžíšek" userId="8130ee10-72a2-4783-be6e-9bfea5186e9f" providerId="ADAL" clId="{ADEFB5BF-0CFA-54B5-B078-A5D2C902A952}" dt="2026-05-20T13:06:01.096" v="277" actId="478"/>
          <ac:spMkLst>
            <pc:docMk/>
            <pc:sldMk cId="3884163228" sldId="3807"/>
            <ac:spMk id="2" creationId="{FA39F749-2F9C-5C7B-CB6C-AF525A42E0BA}"/>
          </ac:spMkLst>
        </pc:spChg>
        <pc:spChg chg="del mod ord">
          <ac:chgData name="Petr Mojžíšek" userId="8130ee10-72a2-4783-be6e-9bfea5186e9f" providerId="ADAL" clId="{ADEFB5BF-0CFA-54B5-B078-A5D2C902A952}" dt="2026-05-20T13:05:49.473" v="274" actId="700"/>
          <ac:spMkLst>
            <pc:docMk/>
            <pc:sldMk cId="3884163228" sldId="3807"/>
            <ac:spMk id="3" creationId="{108A9854-C43B-1477-304C-F30C27379C80}"/>
          </ac:spMkLst>
        </pc:spChg>
        <pc:spChg chg="add mod ord modVis">
          <ac:chgData name="Petr Mojžíšek" userId="8130ee10-72a2-4783-be6e-9bfea5186e9f" providerId="ADAL" clId="{ADEFB5BF-0CFA-54B5-B078-A5D2C902A952}" dt="2026-05-20T13:06:05.156" v="282" actId="27636"/>
          <ac:spMkLst>
            <pc:docMk/>
            <pc:sldMk cId="3884163228" sldId="3807"/>
            <ac:spMk id="4" creationId="{4FE41F91-111D-8A8F-0F97-AF5DBD2AE8DD}"/>
          </ac:spMkLst>
        </pc:spChg>
      </pc:sldChg>
      <pc:sldChg chg="delSp modSp mod modClrScheme chgLayout">
        <pc:chgData name="Petr Mojžíšek" userId="8130ee10-72a2-4783-be6e-9bfea5186e9f" providerId="ADAL" clId="{ADEFB5BF-0CFA-54B5-B078-A5D2C902A952}" dt="2026-05-20T12:35:03.608" v="143" actId="700"/>
        <pc:sldMkLst>
          <pc:docMk/>
          <pc:sldMk cId="1361803923" sldId="3809"/>
        </pc:sldMkLst>
        <pc:spChg chg="del mod ord">
          <ac:chgData name="Petr Mojžíšek" userId="8130ee10-72a2-4783-be6e-9bfea5186e9f" providerId="ADAL" clId="{ADEFB5BF-0CFA-54B5-B078-A5D2C902A952}" dt="2026-05-20T12:35:03.608" v="143" actId="700"/>
          <ac:spMkLst>
            <pc:docMk/>
            <pc:sldMk cId="1361803923" sldId="3809"/>
            <ac:spMk id="2" creationId="{951BEAAF-6FF9-948D-27B5-88DE964B51CF}"/>
          </ac:spMkLst>
        </pc:spChg>
        <pc:spChg chg="mod ord">
          <ac:chgData name="Petr Mojžíšek" userId="8130ee10-72a2-4783-be6e-9bfea5186e9f" providerId="ADAL" clId="{ADEFB5BF-0CFA-54B5-B078-A5D2C902A952}" dt="2026-05-20T12:35:03.608" v="143" actId="700"/>
          <ac:spMkLst>
            <pc:docMk/>
            <pc:sldMk cId="1361803923" sldId="3809"/>
            <ac:spMk id="5" creationId="{1A8F9464-F725-FC08-61CE-27F4DA6CCC0A}"/>
          </ac:spMkLst>
        </pc:spChg>
        <pc:spChg chg="mod ord">
          <ac:chgData name="Petr Mojžíšek" userId="8130ee10-72a2-4783-be6e-9bfea5186e9f" providerId="ADAL" clId="{ADEFB5BF-0CFA-54B5-B078-A5D2C902A952}" dt="2026-05-20T12:35:03.608" v="143" actId="700"/>
          <ac:spMkLst>
            <pc:docMk/>
            <pc:sldMk cId="1361803923" sldId="3809"/>
            <ac:spMk id="8" creationId="{D150B58F-C189-B426-D080-09BC17FA8907}"/>
          </ac:spMkLst>
        </pc:spChg>
      </pc:sldChg>
      <pc:sldChg chg="addSp delSp modSp mod modClrScheme chgLayout">
        <pc:chgData name="Petr Mojžíšek" userId="8130ee10-72a2-4783-be6e-9bfea5186e9f" providerId="ADAL" clId="{ADEFB5BF-0CFA-54B5-B078-A5D2C902A952}" dt="2026-05-20T13:05:41.998" v="273" actId="14100"/>
        <pc:sldMkLst>
          <pc:docMk/>
          <pc:sldMk cId="1868710706" sldId="3810"/>
        </pc:sldMkLst>
        <pc:spChg chg="mod">
          <ac:chgData name="Petr Mojžíšek" userId="8130ee10-72a2-4783-be6e-9bfea5186e9f" providerId="ADAL" clId="{ADEFB5BF-0CFA-54B5-B078-A5D2C902A952}" dt="2026-05-20T13:05:33.882" v="269" actId="27636"/>
          <ac:spMkLst>
            <pc:docMk/>
            <pc:sldMk cId="1868710706" sldId="3810"/>
            <ac:spMk id="2" creationId="{CE736FA5-FE04-4B9E-84F8-912BB7CA2803}"/>
          </ac:spMkLst>
        </pc:spChg>
        <pc:spChg chg="del mod ord">
          <ac:chgData name="Petr Mojžíšek" userId="8130ee10-72a2-4783-be6e-9bfea5186e9f" providerId="ADAL" clId="{ADEFB5BF-0CFA-54B5-B078-A5D2C902A952}" dt="2026-05-20T13:05:25.684" v="265" actId="700"/>
          <ac:spMkLst>
            <pc:docMk/>
            <pc:sldMk cId="1868710706" sldId="3810"/>
            <ac:spMk id="6" creationId="{5C56543F-7801-5AC3-4E72-F4209C4CC0F0}"/>
          </ac:spMkLst>
        </pc:spChg>
        <pc:spChg chg="add del mod ord">
          <ac:chgData name="Petr Mojžíšek" userId="8130ee10-72a2-4783-be6e-9bfea5186e9f" providerId="ADAL" clId="{ADEFB5BF-0CFA-54B5-B078-A5D2C902A952}" dt="2026-05-20T13:05:28.940" v="266" actId="700"/>
          <ac:spMkLst>
            <pc:docMk/>
            <pc:sldMk cId="1868710706" sldId="3810"/>
            <ac:spMk id="10" creationId="{010BF98D-7190-3F43-8FCF-5DD6B6D6E101}"/>
          </ac:spMkLst>
        </pc:spChg>
        <pc:spChg chg="add del mod ord">
          <ac:chgData name="Petr Mojžíšek" userId="8130ee10-72a2-4783-be6e-9bfea5186e9f" providerId="ADAL" clId="{ADEFB5BF-0CFA-54B5-B078-A5D2C902A952}" dt="2026-05-20T13:05:31.488" v="267" actId="700"/>
          <ac:spMkLst>
            <pc:docMk/>
            <pc:sldMk cId="1868710706" sldId="3810"/>
            <ac:spMk id="14" creationId="{2FE5E832-4767-E55F-F9DD-E1E7909D45EB}"/>
          </ac:spMkLst>
        </pc:spChg>
        <pc:spChg chg="add del mod ord">
          <ac:chgData name="Petr Mojžíšek" userId="8130ee10-72a2-4783-be6e-9bfea5186e9f" providerId="ADAL" clId="{ADEFB5BF-0CFA-54B5-B078-A5D2C902A952}" dt="2026-05-20T13:05:31.488" v="267" actId="700"/>
          <ac:spMkLst>
            <pc:docMk/>
            <pc:sldMk cId="1868710706" sldId="3810"/>
            <ac:spMk id="18" creationId="{00335C51-8753-10D2-45BD-127E255C8E06}"/>
          </ac:spMkLst>
        </pc:spChg>
        <pc:spChg chg="add mod ord">
          <ac:chgData name="Petr Mojžíšek" userId="8130ee10-72a2-4783-be6e-9bfea5186e9f" providerId="ADAL" clId="{ADEFB5BF-0CFA-54B5-B078-A5D2C902A952}" dt="2026-05-20T13:05:41.998" v="273" actId="14100"/>
          <ac:spMkLst>
            <pc:docMk/>
            <pc:sldMk cId="1868710706" sldId="3810"/>
            <ac:spMk id="23" creationId="{FA3A2439-A0B5-A320-0EFB-ED405C74CF3E}"/>
          </ac:spMkLst>
        </pc:spChg>
      </pc:sldChg>
      <pc:sldChg chg="delSp modSp mod modClrScheme chgLayout">
        <pc:chgData name="Petr Mojžíšek" userId="8130ee10-72a2-4783-be6e-9bfea5186e9f" providerId="ADAL" clId="{ADEFB5BF-0CFA-54B5-B078-A5D2C902A952}" dt="2026-05-20T13:09:29.777" v="308" actId="962"/>
        <pc:sldMkLst>
          <pc:docMk/>
          <pc:sldMk cId="1582877098" sldId="3812"/>
        </pc:sldMkLst>
        <pc:spChg chg="mod">
          <ac:chgData name="Petr Mojžíšek" userId="8130ee10-72a2-4783-be6e-9bfea5186e9f" providerId="ADAL" clId="{ADEFB5BF-0CFA-54B5-B078-A5D2C902A952}" dt="2026-05-20T13:09:26.512" v="307" actId="962"/>
          <ac:spMkLst>
            <pc:docMk/>
            <pc:sldMk cId="1582877098" sldId="3812"/>
            <ac:spMk id="2" creationId="{5AA5C520-D7E8-9ED8-CDA9-2A6B0F4B2E4F}"/>
          </ac:spMkLst>
        </pc:spChg>
        <pc:spChg chg="del mod ord">
          <ac:chgData name="Petr Mojžíšek" userId="8130ee10-72a2-4783-be6e-9bfea5186e9f" providerId="ADAL" clId="{ADEFB5BF-0CFA-54B5-B078-A5D2C902A952}" dt="2026-05-20T13:06:14.715" v="283" actId="700"/>
          <ac:spMkLst>
            <pc:docMk/>
            <pc:sldMk cId="1582877098" sldId="3812"/>
            <ac:spMk id="3" creationId="{0B455F17-9FA3-5D63-131D-E94463DE6E74}"/>
          </ac:spMkLst>
        </pc:spChg>
        <pc:spChg chg="mod">
          <ac:chgData name="Petr Mojžíšek" userId="8130ee10-72a2-4783-be6e-9bfea5186e9f" providerId="ADAL" clId="{ADEFB5BF-0CFA-54B5-B078-A5D2C902A952}" dt="2026-05-20T13:08:57.079" v="305" actId="962"/>
          <ac:spMkLst>
            <pc:docMk/>
            <pc:sldMk cId="1582877098" sldId="3812"/>
            <ac:spMk id="5" creationId="{D1CC24B8-23F9-226E-05E0-948062137D01}"/>
          </ac:spMkLst>
        </pc:spChg>
        <pc:spChg chg="mod">
          <ac:chgData name="Petr Mojžíšek" userId="8130ee10-72a2-4783-be6e-9bfea5186e9f" providerId="ADAL" clId="{ADEFB5BF-0CFA-54B5-B078-A5D2C902A952}" dt="2026-05-20T13:09:20.832" v="306" actId="962"/>
          <ac:spMkLst>
            <pc:docMk/>
            <pc:sldMk cId="1582877098" sldId="3812"/>
            <ac:spMk id="14" creationId="{2D6CEE1E-0B5D-B7A9-9EF7-A2F46503B82E}"/>
          </ac:spMkLst>
        </pc:spChg>
        <pc:spChg chg="mod">
          <ac:chgData name="Petr Mojžíšek" userId="8130ee10-72a2-4783-be6e-9bfea5186e9f" providerId="ADAL" clId="{ADEFB5BF-0CFA-54B5-B078-A5D2C902A952}" dt="2026-05-20T13:08:29.069" v="300" actId="962"/>
          <ac:spMkLst>
            <pc:docMk/>
            <pc:sldMk cId="1582877098" sldId="3812"/>
            <ac:spMk id="15" creationId="{053DCD93-02E0-67D2-4879-231CE0BCEF8C}"/>
          </ac:spMkLst>
        </pc:spChg>
        <pc:spChg chg="mod">
          <ac:chgData name="Petr Mojžíšek" userId="8130ee10-72a2-4783-be6e-9bfea5186e9f" providerId="ADAL" clId="{ADEFB5BF-0CFA-54B5-B078-A5D2C902A952}" dt="2026-05-20T13:08:50.823" v="304" actId="962"/>
          <ac:spMkLst>
            <pc:docMk/>
            <pc:sldMk cId="1582877098" sldId="3812"/>
            <ac:spMk id="17" creationId="{73EB89B9-E6B4-F5FB-53C8-2352ADE0B6E0}"/>
          </ac:spMkLst>
        </pc:spChg>
        <pc:spChg chg="mod">
          <ac:chgData name="Petr Mojžíšek" userId="8130ee10-72a2-4783-be6e-9bfea5186e9f" providerId="ADAL" clId="{ADEFB5BF-0CFA-54B5-B078-A5D2C902A952}" dt="2026-05-20T13:08:47.639" v="303" actId="962"/>
          <ac:spMkLst>
            <pc:docMk/>
            <pc:sldMk cId="1582877098" sldId="3812"/>
            <ac:spMk id="29" creationId="{531F270E-0700-AED3-7981-7545C0BF24E8}"/>
          </ac:spMkLst>
        </pc:spChg>
        <pc:spChg chg="mod">
          <ac:chgData name="Petr Mojžíšek" userId="8130ee10-72a2-4783-be6e-9bfea5186e9f" providerId="ADAL" clId="{ADEFB5BF-0CFA-54B5-B078-A5D2C902A952}" dt="2026-05-20T13:08:44.764" v="302" actId="962"/>
          <ac:spMkLst>
            <pc:docMk/>
            <pc:sldMk cId="1582877098" sldId="3812"/>
            <ac:spMk id="30" creationId="{1220F6C0-FFFD-4458-E172-6E0C47808166}"/>
          </ac:spMkLst>
        </pc:spChg>
        <pc:spChg chg="mod">
          <ac:chgData name="Petr Mojžíšek" userId="8130ee10-72a2-4783-be6e-9bfea5186e9f" providerId="ADAL" clId="{ADEFB5BF-0CFA-54B5-B078-A5D2C902A952}" dt="2026-05-20T13:08:24.227" v="299" actId="962"/>
          <ac:spMkLst>
            <pc:docMk/>
            <pc:sldMk cId="1582877098" sldId="3812"/>
            <ac:spMk id="31" creationId="{6588D6DF-D774-DE1A-5D66-118793D65A21}"/>
          </ac:spMkLst>
        </pc:spChg>
        <pc:spChg chg="mod ord">
          <ac:chgData name="Petr Mojžíšek" userId="8130ee10-72a2-4783-be6e-9bfea5186e9f" providerId="ADAL" clId="{ADEFB5BF-0CFA-54B5-B078-A5D2C902A952}" dt="2026-05-20T13:09:29.777" v="308" actId="962"/>
          <ac:spMkLst>
            <pc:docMk/>
            <pc:sldMk cId="1582877098" sldId="3812"/>
            <ac:spMk id="34" creationId="{D15FDDB6-5FA6-9A83-B1D5-7635D86E216B}"/>
          </ac:spMkLst>
        </pc:spChg>
      </pc:sldChg>
      <pc:sldChg chg="delSp modSp mod modClrScheme chgLayout">
        <pc:chgData name="Petr Mojžíšek" userId="8130ee10-72a2-4783-be6e-9bfea5186e9f" providerId="ADAL" clId="{ADEFB5BF-0CFA-54B5-B078-A5D2C902A952}" dt="2026-05-21T09:09:50.753" v="395" actId="700"/>
        <pc:sldMkLst>
          <pc:docMk/>
          <pc:sldMk cId="1376302252" sldId="3815"/>
        </pc:sldMkLst>
        <pc:spChg chg="del mod ord">
          <ac:chgData name="Petr Mojžíšek" userId="8130ee10-72a2-4783-be6e-9bfea5186e9f" providerId="ADAL" clId="{ADEFB5BF-0CFA-54B5-B078-A5D2C902A952}" dt="2026-05-21T09:09:50.753" v="395" actId="700"/>
          <ac:spMkLst>
            <pc:docMk/>
            <pc:sldMk cId="1376302252" sldId="3815"/>
            <ac:spMk id="4" creationId="{2D4F6494-352C-D5BC-E76A-2C6351B5AE59}"/>
          </ac:spMkLst>
        </pc:spChg>
        <pc:spChg chg="mod ord">
          <ac:chgData name="Petr Mojžíšek" userId="8130ee10-72a2-4783-be6e-9bfea5186e9f" providerId="ADAL" clId="{ADEFB5BF-0CFA-54B5-B078-A5D2C902A952}" dt="2026-05-21T09:09:50.753" v="395" actId="700"/>
          <ac:spMkLst>
            <pc:docMk/>
            <pc:sldMk cId="1376302252" sldId="3815"/>
            <ac:spMk id="40" creationId="{9281E85C-3D30-3543-85D8-DBF175B7CEDA}"/>
          </ac:spMkLst>
        </pc:spChg>
      </pc:sldChg>
      <pc:sldChg chg="delSp modSp mod modClrScheme chgLayout">
        <pc:chgData name="Petr Mojžíšek" userId="8130ee10-72a2-4783-be6e-9bfea5186e9f" providerId="ADAL" clId="{ADEFB5BF-0CFA-54B5-B078-A5D2C902A952}" dt="2026-05-21T09:13:20.065" v="422" actId="478"/>
        <pc:sldMkLst>
          <pc:docMk/>
          <pc:sldMk cId="4006058106" sldId="3843"/>
        </pc:sldMkLst>
        <pc:spChg chg="del">
          <ac:chgData name="Petr Mojžíšek" userId="8130ee10-72a2-4783-be6e-9bfea5186e9f" providerId="ADAL" clId="{ADEFB5BF-0CFA-54B5-B078-A5D2C902A952}" dt="2026-05-21T09:13:20.065" v="422" actId="478"/>
          <ac:spMkLst>
            <pc:docMk/>
            <pc:sldMk cId="4006058106" sldId="3843"/>
            <ac:spMk id="2" creationId="{DEEA939D-07ED-C143-B921-A066C378043A}"/>
          </ac:spMkLst>
        </pc:spChg>
        <pc:spChg chg="del">
          <ac:chgData name="Petr Mojžíšek" userId="8130ee10-72a2-4783-be6e-9bfea5186e9f" providerId="ADAL" clId="{ADEFB5BF-0CFA-54B5-B078-A5D2C902A952}" dt="2026-05-21T09:13:20.065" v="422" actId="478"/>
          <ac:spMkLst>
            <pc:docMk/>
            <pc:sldMk cId="4006058106" sldId="3843"/>
            <ac:spMk id="3" creationId="{31CDB2C5-06A1-BD41-AE28-80F07EA97ACC}"/>
          </ac:spMkLst>
        </pc:spChg>
        <pc:spChg chg="del mod ord">
          <ac:chgData name="Petr Mojžíšek" userId="8130ee10-72a2-4783-be6e-9bfea5186e9f" providerId="ADAL" clId="{ADEFB5BF-0CFA-54B5-B078-A5D2C902A952}" dt="2026-05-21T09:12:20.201" v="405" actId="700"/>
          <ac:spMkLst>
            <pc:docMk/>
            <pc:sldMk cId="4006058106" sldId="3843"/>
            <ac:spMk id="4" creationId="{1F8A0B40-1FBB-6CC4-9C2E-79BADC5DB49D}"/>
          </ac:spMkLst>
        </pc:spChg>
        <pc:spChg chg="mod">
          <ac:chgData name="Petr Mojžíšek" userId="8130ee10-72a2-4783-be6e-9bfea5186e9f" providerId="ADAL" clId="{ADEFB5BF-0CFA-54B5-B078-A5D2C902A952}" dt="2026-05-21T09:13:14.230" v="420" actId="962"/>
          <ac:spMkLst>
            <pc:docMk/>
            <pc:sldMk cId="4006058106" sldId="3843"/>
            <ac:spMk id="5" creationId="{1E9E4FE8-C4E0-C7D9-7E78-A27768D1C307}"/>
          </ac:spMkLst>
        </pc:spChg>
        <pc:spChg chg="mod">
          <ac:chgData name="Petr Mojžíšek" userId="8130ee10-72a2-4783-be6e-9bfea5186e9f" providerId="ADAL" clId="{ADEFB5BF-0CFA-54B5-B078-A5D2C902A952}" dt="2026-05-21T09:13:02.134" v="416" actId="14100"/>
          <ac:spMkLst>
            <pc:docMk/>
            <pc:sldMk cId="4006058106" sldId="3843"/>
            <ac:spMk id="6" creationId="{C9ACD275-D276-34DA-A945-ECF06C3E589A}"/>
          </ac:spMkLst>
        </pc:spChg>
        <pc:spChg chg="mod ord">
          <ac:chgData name="Petr Mojžíšek" userId="8130ee10-72a2-4783-be6e-9bfea5186e9f" providerId="ADAL" clId="{ADEFB5BF-0CFA-54B5-B078-A5D2C902A952}" dt="2026-05-21T09:12:30.390" v="406" actId="962"/>
          <ac:spMkLst>
            <pc:docMk/>
            <pc:sldMk cId="4006058106" sldId="3843"/>
            <ac:spMk id="10" creationId="{E88A7021-0BED-7198-711E-5B6232B4787C}"/>
          </ac:spMkLst>
        </pc:spChg>
        <pc:spChg chg="mod ord">
          <ac:chgData name="Petr Mojžíšek" userId="8130ee10-72a2-4783-be6e-9bfea5186e9f" providerId="ADAL" clId="{ADEFB5BF-0CFA-54B5-B078-A5D2C902A952}" dt="2026-05-21T09:12:34.122" v="407" actId="962"/>
          <ac:spMkLst>
            <pc:docMk/>
            <pc:sldMk cId="4006058106" sldId="3843"/>
            <ac:spMk id="11" creationId="{F9EA07E5-CB2A-40F2-FCCD-D14BA078EBED}"/>
          </ac:spMkLst>
        </pc:spChg>
        <pc:graphicFrameChg chg="mod">
          <ac:chgData name="Petr Mojžíšek" userId="8130ee10-72a2-4783-be6e-9bfea5186e9f" providerId="ADAL" clId="{ADEFB5BF-0CFA-54B5-B078-A5D2C902A952}" dt="2026-05-21T09:13:17.453" v="421" actId="962"/>
          <ac:graphicFrameMkLst>
            <pc:docMk/>
            <pc:sldMk cId="4006058106" sldId="3843"/>
            <ac:graphicFrameMk id="201" creationId="{00000000-0000-0000-0000-000000000000}"/>
          </ac:graphicFrameMkLst>
        </pc:graphicFrameChg>
      </pc:sldChg>
      <pc:sldChg chg="modSp mod modClrScheme chgLayout modNotesTx">
        <pc:chgData name="Petr Mojžíšek" userId="8130ee10-72a2-4783-be6e-9bfea5186e9f" providerId="ADAL" clId="{ADEFB5BF-0CFA-54B5-B078-A5D2C902A952}" dt="2026-05-21T12:08:10.674" v="578" actId="20577"/>
        <pc:sldMkLst>
          <pc:docMk/>
          <pc:sldMk cId="2802904692" sldId="3847"/>
        </pc:sldMkLst>
        <pc:spChg chg="mod ord">
          <ac:chgData name="Petr Mojžíšek" userId="8130ee10-72a2-4783-be6e-9bfea5186e9f" providerId="ADAL" clId="{ADEFB5BF-0CFA-54B5-B078-A5D2C902A952}" dt="2026-05-20T11:45:01.074" v="41"/>
          <ac:spMkLst>
            <pc:docMk/>
            <pc:sldMk cId="2802904692" sldId="3847"/>
            <ac:spMk id="2" creationId="{C1125379-EACF-65C6-F666-058939CD9F08}"/>
          </ac:spMkLst>
        </pc:spChg>
      </pc:sldChg>
      <pc:sldChg chg="delSp modSp mod modClrScheme chgLayout">
        <pc:chgData name="Petr Mojžíšek" userId="8130ee10-72a2-4783-be6e-9bfea5186e9f" providerId="ADAL" clId="{ADEFB5BF-0CFA-54B5-B078-A5D2C902A952}" dt="2026-05-20T12:35:30.207" v="148" actId="700"/>
        <pc:sldMkLst>
          <pc:docMk/>
          <pc:sldMk cId="4182329573" sldId="3848"/>
        </pc:sldMkLst>
        <pc:spChg chg="del mod ord">
          <ac:chgData name="Petr Mojžíšek" userId="8130ee10-72a2-4783-be6e-9bfea5186e9f" providerId="ADAL" clId="{ADEFB5BF-0CFA-54B5-B078-A5D2C902A952}" dt="2026-05-20T12:35:30.207" v="148" actId="700"/>
          <ac:spMkLst>
            <pc:docMk/>
            <pc:sldMk cId="4182329573" sldId="3848"/>
            <ac:spMk id="4" creationId="{A9F04CC1-0C72-D40C-1B18-B5F113BBAC06}"/>
          </ac:spMkLst>
        </pc:spChg>
        <pc:spChg chg="mod ord">
          <ac:chgData name="Petr Mojžíšek" userId="8130ee10-72a2-4783-be6e-9bfea5186e9f" providerId="ADAL" clId="{ADEFB5BF-0CFA-54B5-B078-A5D2C902A952}" dt="2026-05-20T12:35:30.207" v="148" actId="700"/>
          <ac:spMkLst>
            <pc:docMk/>
            <pc:sldMk cId="4182329573" sldId="3848"/>
            <ac:spMk id="6" creationId="{7B3EBE84-8C1E-AB65-B10E-6332784F5908}"/>
          </ac:spMkLst>
        </pc:spChg>
        <pc:spChg chg="mod ord">
          <ac:chgData name="Petr Mojžíšek" userId="8130ee10-72a2-4783-be6e-9bfea5186e9f" providerId="ADAL" clId="{ADEFB5BF-0CFA-54B5-B078-A5D2C902A952}" dt="2026-05-20T12:35:30.207" v="148" actId="700"/>
          <ac:spMkLst>
            <pc:docMk/>
            <pc:sldMk cId="4182329573" sldId="3848"/>
            <ac:spMk id="7" creationId="{3F094090-D610-9DB3-F990-8E6EB50DE9CA}"/>
          </ac:spMkLst>
        </pc:spChg>
      </pc:sldChg>
      <pc:sldChg chg="delSp modSp mod modClrScheme chgLayout">
        <pc:chgData name="Petr Mojžíšek" userId="8130ee10-72a2-4783-be6e-9bfea5186e9f" providerId="ADAL" clId="{ADEFB5BF-0CFA-54B5-B078-A5D2C902A952}" dt="2026-05-20T12:35:36.374" v="149" actId="700"/>
        <pc:sldMkLst>
          <pc:docMk/>
          <pc:sldMk cId="4036275178" sldId="3850"/>
        </pc:sldMkLst>
        <pc:spChg chg="mod ord">
          <ac:chgData name="Petr Mojžíšek" userId="8130ee10-72a2-4783-be6e-9bfea5186e9f" providerId="ADAL" clId="{ADEFB5BF-0CFA-54B5-B078-A5D2C902A952}" dt="2026-05-20T12:35:36.374" v="149" actId="700"/>
          <ac:spMkLst>
            <pc:docMk/>
            <pc:sldMk cId="4036275178" sldId="3850"/>
            <ac:spMk id="2" creationId="{F588EC87-D0D9-006A-7CFF-14BAC085B838}"/>
          </ac:spMkLst>
        </pc:spChg>
        <pc:spChg chg="del mod ord">
          <ac:chgData name="Petr Mojžíšek" userId="8130ee10-72a2-4783-be6e-9bfea5186e9f" providerId="ADAL" clId="{ADEFB5BF-0CFA-54B5-B078-A5D2C902A952}" dt="2026-05-20T12:35:36.374" v="149" actId="700"/>
          <ac:spMkLst>
            <pc:docMk/>
            <pc:sldMk cId="4036275178" sldId="3850"/>
            <ac:spMk id="8" creationId="{78DBEEF4-09D6-CEAB-979E-9A9126B698A9}"/>
          </ac:spMkLst>
        </pc:spChg>
        <pc:spChg chg="mod ord">
          <ac:chgData name="Petr Mojžíšek" userId="8130ee10-72a2-4783-be6e-9bfea5186e9f" providerId="ADAL" clId="{ADEFB5BF-0CFA-54B5-B078-A5D2C902A952}" dt="2026-05-20T12:35:36.374" v="149" actId="700"/>
          <ac:spMkLst>
            <pc:docMk/>
            <pc:sldMk cId="4036275178" sldId="3850"/>
            <ac:spMk id="13" creationId="{46FCE4E6-B514-1B2D-79CD-60D2AC5B4585}"/>
          </ac:spMkLst>
        </pc:spChg>
      </pc:sldChg>
      <pc:sldChg chg="delSp modSp mod modClrScheme chgLayout">
        <pc:chgData name="Petr Mojžíšek" userId="8130ee10-72a2-4783-be6e-9bfea5186e9f" providerId="ADAL" clId="{ADEFB5BF-0CFA-54B5-B078-A5D2C902A952}" dt="2026-05-21T09:13:41.410" v="425" actId="962"/>
        <pc:sldMkLst>
          <pc:docMk/>
          <pc:sldMk cId="1845260376" sldId="3851"/>
        </pc:sldMkLst>
        <pc:spChg chg="del mod ord">
          <ac:chgData name="Petr Mojžíšek" userId="8130ee10-72a2-4783-be6e-9bfea5186e9f" providerId="ADAL" clId="{ADEFB5BF-0CFA-54B5-B078-A5D2C902A952}" dt="2026-05-21T09:13:30.803" v="423" actId="700"/>
          <ac:spMkLst>
            <pc:docMk/>
            <pc:sldMk cId="1845260376" sldId="3851"/>
            <ac:spMk id="2" creationId="{670D899D-13D9-8151-5616-03E647B0B3FB}"/>
          </ac:spMkLst>
        </pc:spChg>
        <pc:spChg chg="mod ord">
          <ac:chgData name="Petr Mojžíšek" userId="8130ee10-72a2-4783-be6e-9bfea5186e9f" providerId="ADAL" clId="{ADEFB5BF-0CFA-54B5-B078-A5D2C902A952}" dt="2026-05-21T09:13:41.410" v="425" actId="962"/>
          <ac:spMkLst>
            <pc:docMk/>
            <pc:sldMk cId="1845260376" sldId="3851"/>
            <ac:spMk id="5" creationId="{CFFA2CCE-6AFF-D40A-5EB3-6128679F7695}"/>
          </ac:spMkLst>
        </pc:spChg>
        <pc:spChg chg="mod ord">
          <ac:chgData name="Petr Mojžíšek" userId="8130ee10-72a2-4783-be6e-9bfea5186e9f" providerId="ADAL" clId="{ADEFB5BF-0CFA-54B5-B078-A5D2C902A952}" dt="2026-05-21T09:13:38.874" v="424" actId="962"/>
          <ac:spMkLst>
            <pc:docMk/>
            <pc:sldMk cId="1845260376" sldId="3851"/>
            <ac:spMk id="6" creationId="{D3B1A938-D82A-7232-8CAC-B16FC9A5C1AB}"/>
          </ac:spMkLst>
        </pc:spChg>
      </pc:sldChg>
      <pc:sldChg chg="addSp delSp modSp mod modClrScheme chgLayout">
        <pc:chgData name="Petr Mojžíšek" userId="8130ee10-72a2-4783-be6e-9bfea5186e9f" providerId="ADAL" clId="{ADEFB5BF-0CFA-54B5-B078-A5D2C902A952}" dt="2026-05-20T13:03:56.503" v="262" actId="20577"/>
        <pc:sldMkLst>
          <pc:docMk/>
          <pc:sldMk cId="3332607902" sldId="3853"/>
        </pc:sldMkLst>
        <pc:spChg chg="del">
          <ac:chgData name="Petr Mojžíšek" userId="8130ee10-72a2-4783-be6e-9bfea5186e9f" providerId="ADAL" clId="{ADEFB5BF-0CFA-54B5-B078-A5D2C902A952}" dt="2026-05-20T13:03:06.984" v="172" actId="478"/>
          <ac:spMkLst>
            <pc:docMk/>
            <pc:sldMk cId="3332607902" sldId="3853"/>
            <ac:spMk id="5" creationId="{81A2455E-1DA7-FA6F-9CA7-FB000D67C47B}"/>
          </ac:spMkLst>
        </pc:spChg>
        <pc:spChg chg="del">
          <ac:chgData name="Petr Mojžíšek" userId="8130ee10-72a2-4783-be6e-9bfea5186e9f" providerId="ADAL" clId="{ADEFB5BF-0CFA-54B5-B078-A5D2C902A952}" dt="2026-05-20T13:03:06.984" v="172" actId="478"/>
          <ac:spMkLst>
            <pc:docMk/>
            <pc:sldMk cId="3332607902" sldId="3853"/>
            <ac:spMk id="6" creationId="{54BDED31-D5AF-7313-83C2-D71BAB08245B}"/>
          </ac:spMkLst>
        </pc:spChg>
        <pc:spChg chg="del">
          <ac:chgData name="Petr Mojžíšek" userId="8130ee10-72a2-4783-be6e-9bfea5186e9f" providerId="ADAL" clId="{ADEFB5BF-0CFA-54B5-B078-A5D2C902A952}" dt="2026-05-20T13:03:06.984" v="172" actId="478"/>
          <ac:spMkLst>
            <pc:docMk/>
            <pc:sldMk cId="3332607902" sldId="3853"/>
            <ac:spMk id="7" creationId="{16C8578F-CFE9-BBA9-819F-FC7AE231A310}"/>
          </ac:spMkLst>
        </pc:spChg>
        <pc:spChg chg="del mod ord">
          <ac:chgData name="Petr Mojžíšek" userId="8130ee10-72a2-4783-be6e-9bfea5186e9f" providerId="ADAL" clId="{ADEFB5BF-0CFA-54B5-B078-A5D2C902A952}" dt="2026-05-20T12:54:30.830" v="152" actId="700"/>
          <ac:spMkLst>
            <pc:docMk/>
            <pc:sldMk cId="3332607902" sldId="3853"/>
            <ac:spMk id="10" creationId="{E05ACCF8-E34C-102F-DD15-375B1D96BC9B}"/>
          </ac:spMkLst>
        </pc:spChg>
        <pc:spChg chg="add del mod ord">
          <ac:chgData name="Petr Mojžíšek" userId="8130ee10-72a2-4783-be6e-9bfea5186e9f" providerId="ADAL" clId="{ADEFB5BF-0CFA-54B5-B078-A5D2C902A952}" dt="2026-05-20T13:03:06.984" v="172" actId="478"/>
          <ac:spMkLst>
            <pc:docMk/>
            <pc:sldMk cId="3332607902" sldId="3853"/>
            <ac:spMk id="11" creationId="{6890FAC1-015B-160A-12A8-EABF9F1C0204}"/>
          </ac:spMkLst>
        </pc:spChg>
        <pc:spChg chg="add del mod ord">
          <ac:chgData name="Petr Mojžíšek" userId="8130ee10-72a2-4783-be6e-9bfea5186e9f" providerId="ADAL" clId="{ADEFB5BF-0CFA-54B5-B078-A5D2C902A952}" dt="2026-05-20T13:03:06.984" v="172" actId="478"/>
          <ac:spMkLst>
            <pc:docMk/>
            <pc:sldMk cId="3332607902" sldId="3853"/>
            <ac:spMk id="12" creationId="{DBA284AB-606E-32B3-F79A-5F5EB5679D5A}"/>
          </ac:spMkLst>
        </pc:spChg>
        <pc:spChg chg="add del mod ord">
          <ac:chgData name="Petr Mojžíšek" userId="8130ee10-72a2-4783-be6e-9bfea5186e9f" providerId="ADAL" clId="{ADEFB5BF-0CFA-54B5-B078-A5D2C902A952}" dt="2026-05-20T13:03:06.984" v="172" actId="478"/>
          <ac:spMkLst>
            <pc:docMk/>
            <pc:sldMk cId="3332607902" sldId="3853"/>
            <ac:spMk id="13" creationId="{148C2C39-EFA4-DF8D-7082-860226DBA40D}"/>
          </ac:spMkLst>
        </pc:spChg>
        <pc:spChg chg="add del mod ord">
          <ac:chgData name="Petr Mojžíšek" userId="8130ee10-72a2-4783-be6e-9bfea5186e9f" providerId="ADAL" clId="{ADEFB5BF-0CFA-54B5-B078-A5D2C902A952}" dt="2026-05-20T13:03:06.984" v="172" actId="478"/>
          <ac:spMkLst>
            <pc:docMk/>
            <pc:sldMk cId="3332607902" sldId="3853"/>
            <ac:spMk id="14" creationId="{07315A07-1350-3951-3F86-5F8F5357CA82}"/>
          </ac:spMkLst>
        </pc:spChg>
        <pc:spChg chg="add mod ord">
          <ac:chgData name="Petr Mojžíšek" userId="8130ee10-72a2-4783-be6e-9bfea5186e9f" providerId="ADAL" clId="{ADEFB5BF-0CFA-54B5-B078-A5D2C902A952}" dt="2026-05-20T13:03:16.098" v="175" actId="700"/>
          <ac:spMkLst>
            <pc:docMk/>
            <pc:sldMk cId="3332607902" sldId="3853"/>
            <ac:spMk id="17" creationId="{C7561ED9-F090-24D1-BC13-B86A4F872134}"/>
          </ac:spMkLst>
        </pc:spChg>
        <pc:spChg chg="add mod ord">
          <ac:chgData name="Petr Mojžíšek" userId="8130ee10-72a2-4783-be6e-9bfea5186e9f" providerId="ADAL" clId="{ADEFB5BF-0CFA-54B5-B078-A5D2C902A952}" dt="2026-05-20T13:03:32.394" v="215" actId="20577"/>
          <ac:spMkLst>
            <pc:docMk/>
            <pc:sldMk cId="3332607902" sldId="3853"/>
            <ac:spMk id="18" creationId="{EDA1A4C4-FA96-4514-B518-BCBBEBA5C9F9}"/>
          </ac:spMkLst>
        </pc:spChg>
        <pc:spChg chg="add mod ord">
          <ac:chgData name="Petr Mojžíšek" userId="8130ee10-72a2-4783-be6e-9bfea5186e9f" providerId="ADAL" clId="{ADEFB5BF-0CFA-54B5-B078-A5D2C902A952}" dt="2026-05-20T13:03:25.307" v="198" actId="20577"/>
          <ac:spMkLst>
            <pc:docMk/>
            <pc:sldMk cId="3332607902" sldId="3853"/>
            <ac:spMk id="19" creationId="{97FFC4DC-CB45-E590-4383-AFB47DE78B4B}"/>
          </ac:spMkLst>
        </pc:spChg>
        <pc:spChg chg="add mod ord">
          <ac:chgData name="Petr Mojžíšek" userId="8130ee10-72a2-4783-be6e-9bfea5186e9f" providerId="ADAL" clId="{ADEFB5BF-0CFA-54B5-B078-A5D2C902A952}" dt="2026-05-20T13:03:56.503" v="262" actId="20577"/>
          <ac:spMkLst>
            <pc:docMk/>
            <pc:sldMk cId="3332607902" sldId="3853"/>
            <ac:spMk id="20" creationId="{80593732-7B54-1200-75D9-AF23207DBE4B}"/>
          </ac:spMkLst>
        </pc:spChg>
        <pc:picChg chg="del">
          <ac:chgData name="Petr Mojžíšek" userId="8130ee10-72a2-4783-be6e-9bfea5186e9f" providerId="ADAL" clId="{ADEFB5BF-0CFA-54B5-B078-A5D2C902A952}" dt="2026-05-20T13:03:06.984" v="172" actId="478"/>
          <ac:picMkLst>
            <pc:docMk/>
            <pc:sldMk cId="3332607902" sldId="3853"/>
            <ac:picMk id="4" creationId="{61DF2B8B-2365-1A3C-CFE0-A5538F90EE8D}"/>
          </ac:picMkLst>
        </pc:picChg>
        <pc:picChg chg="del">
          <ac:chgData name="Petr Mojžíšek" userId="8130ee10-72a2-4783-be6e-9bfea5186e9f" providerId="ADAL" clId="{ADEFB5BF-0CFA-54B5-B078-A5D2C902A952}" dt="2026-05-20T13:03:06.984" v="172" actId="478"/>
          <ac:picMkLst>
            <pc:docMk/>
            <pc:sldMk cId="3332607902" sldId="3853"/>
            <ac:picMk id="15" creationId="{CBAC59BA-417F-966D-98D8-CE485FCF90C2}"/>
          </ac:picMkLst>
        </pc:picChg>
        <pc:picChg chg="add mod">
          <ac:chgData name="Petr Mojžíšek" userId="8130ee10-72a2-4783-be6e-9bfea5186e9f" providerId="ADAL" clId="{ADEFB5BF-0CFA-54B5-B078-A5D2C902A952}" dt="2026-05-20T13:03:41.228" v="216" actId="1076"/>
          <ac:picMkLst>
            <pc:docMk/>
            <pc:sldMk cId="3332607902" sldId="3853"/>
            <ac:picMk id="16" creationId="{F8E2A98A-E70C-184E-7245-8CCEB7314705}"/>
          </ac:picMkLst>
        </pc:picChg>
      </pc:sldChg>
      <pc:sldChg chg="delSp modSp del mod modClrScheme chgLayout">
        <pc:chgData name="Petr Mojžíšek" userId="8130ee10-72a2-4783-be6e-9bfea5186e9f" providerId="ADAL" clId="{ADEFB5BF-0CFA-54B5-B078-A5D2C902A952}" dt="2026-05-20T13:13:10.988" v="316"/>
        <pc:sldMkLst>
          <pc:docMk/>
          <pc:sldMk cId="2515066933" sldId="3856"/>
        </pc:sldMkLst>
        <pc:spChg chg="del mod ord">
          <ac:chgData name="Petr Mojžíšek" userId="8130ee10-72a2-4783-be6e-9bfea5186e9f" providerId="ADAL" clId="{ADEFB5BF-0CFA-54B5-B078-A5D2C902A952}" dt="2026-05-20T12:35:42.696" v="150" actId="700"/>
          <ac:spMkLst>
            <pc:docMk/>
            <pc:sldMk cId="2515066933" sldId="3856"/>
            <ac:spMk id="2" creationId="{F889FD12-2EFA-E083-BF8C-F327A9E8852B}"/>
          </ac:spMkLst>
        </pc:spChg>
        <pc:spChg chg="mod ord">
          <ac:chgData name="Petr Mojžíšek" userId="8130ee10-72a2-4783-be6e-9bfea5186e9f" providerId="ADAL" clId="{ADEFB5BF-0CFA-54B5-B078-A5D2C902A952}" dt="2026-05-20T12:35:42.696" v="150" actId="700"/>
          <ac:spMkLst>
            <pc:docMk/>
            <pc:sldMk cId="2515066933" sldId="3856"/>
            <ac:spMk id="38" creationId="{9A2DB4DA-03E5-E858-CDC7-5FEA097049A1}"/>
          </ac:spMkLst>
        </pc:spChg>
        <pc:spChg chg="mod ord">
          <ac:chgData name="Petr Mojžíšek" userId="8130ee10-72a2-4783-be6e-9bfea5186e9f" providerId="ADAL" clId="{ADEFB5BF-0CFA-54B5-B078-A5D2C902A952}" dt="2026-05-20T12:35:42.696" v="150" actId="700"/>
          <ac:spMkLst>
            <pc:docMk/>
            <pc:sldMk cId="2515066933" sldId="3856"/>
            <ac:spMk id="39" creationId="{2FFBC91D-C7A6-31D9-2EB6-1326E89EAC17}"/>
          </ac:spMkLst>
        </pc:spChg>
      </pc:sldChg>
      <pc:sldChg chg="delSp modSp mod modClrScheme chgLayout">
        <pc:chgData name="Petr Mojžíšek" userId="8130ee10-72a2-4783-be6e-9bfea5186e9f" providerId="ADAL" clId="{ADEFB5BF-0CFA-54B5-B078-A5D2C902A952}" dt="2026-05-20T13:16:21.640" v="319" actId="700"/>
        <pc:sldMkLst>
          <pc:docMk/>
          <pc:sldMk cId="3986317807" sldId="3859"/>
        </pc:sldMkLst>
        <pc:spChg chg="del mod ord">
          <ac:chgData name="Petr Mojžíšek" userId="8130ee10-72a2-4783-be6e-9bfea5186e9f" providerId="ADAL" clId="{ADEFB5BF-0CFA-54B5-B078-A5D2C902A952}" dt="2026-05-20T13:16:21.640" v="319" actId="700"/>
          <ac:spMkLst>
            <pc:docMk/>
            <pc:sldMk cId="3986317807" sldId="3859"/>
            <ac:spMk id="2" creationId="{D4D091D4-B34D-CC5B-D3C9-4846AE22D9C6}"/>
          </ac:spMkLst>
        </pc:spChg>
        <pc:spChg chg="mod ord">
          <ac:chgData name="Petr Mojžíšek" userId="8130ee10-72a2-4783-be6e-9bfea5186e9f" providerId="ADAL" clId="{ADEFB5BF-0CFA-54B5-B078-A5D2C902A952}" dt="2026-05-20T13:16:21.640" v="319" actId="700"/>
          <ac:spMkLst>
            <pc:docMk/>
            <pc:sldMk cId="3986317807" sldId="3859"/>
            <ac:spMk id="33" creationId="{0E988D55-F5F0-F5BC-A70F-61C3533CDCE1}"/>
          </ac:spMkLst>
        </pc:spChg>
        <pc:spChg chg="mod ord">
          <ac:chgData name="Petr Mojžíšek" userId="8130ee10-72a2-4783-be6e-9bfea5186e9f" providerId="ADAL" clId="{ADEFB5BF-0CFA-54B5-B078-A5D2C902A952}" dt="2026-05-20T13:16:21.640" v="319" actId="700"/>
          <ac:spMkLst>
            <pc:docMk/>
            <pc:sldMk cId="3986317807" sldId="3859"/>
            <ac:spMk id="34" creationId="{1923520A-9A27-31C1-AF43-E65C2F20AEA2}"/>
          </ac:spMkLst>
        </pc:spChg>
      </pc:sldChg>
      <pc:sldChg chg="delSp modSp mod modClrScheme chgLayout">
        <pc:chgData name="Petr Mojžíšek" userId="8130ee10-72a2-4783-be6e-9bfea5186e9f" providerId="ADAL" clId="{ADEFB5BF-0CFA-54B5-B078-A5D2C902A952}" dt="2026-05-20T12:29:57.171" v="136" actId="478"/>
        <pc:sldMkLst>
          <pc:docMk/>
          <pc:sldMk cId="3571136976" sldId="3863"/>
        </pc:sldMkLst>
        <pc:spChg chg="del mod ord">
          <ac:chgData name="Petr Mojžíšek" userId="8130ee10-72a2-4783-be6e-9bfea5186e9f" providerId="ADAL" clId="{ADEFB5BF-0CFA-54B5-B078-A5D2C902A952}" dt="2026-05-20T12:29:57.171" v="136" actId="478"/>
          <ac:spMkLst>
            <pc:docMk/>
            <pc:sldMk cId="3571136976" sldId="3863"/>
            <ac:spMk id="2" creationId="{CC72E469-7857-D0F7-6469-CB0058A13D6D}"/>
          </ac:spMkLst>
        </pc:spChg>
        <pc:spChg chg="mod ord">
          <ac:chgData name="Petr Mojžíšek" userId="8130ee10-72a2-4783-be6e-9bfea5186e9f" providerId="ADAL" clId="{ADEFB5BF-0CFA-54B5-B078-A5D2C902A952}" dt="2026-05-20T11:45:01.040" v="13"/>
          <ac:spMkLst>
            <pc:docMk/>
            <pc:sldMk cId="3571136976" sldId="3863"/>
            <ac:spMk id="40" creationId="{7AA90EB1-AA90-A25E-120D-EADDFF4A3234}"/>
          </ac:spMkLst>
        </pc:spChg>
        <pc:spChg chg="mod ord">
          <ac:chgData name="Petr Mojžíšek" userId="8130ee10-72a2-4783-be6e-9bfea5186e9f" providerId="ADAL" clId="{ADEFB5BF-0CFA-54B5-B078-A5D2C902A952}" dt="2026-05-20T11:45:01.040" v="13"/>
          <ac:spMkLst>
            <pc:docMk/>
            <pc:sldMk cId="3571136976" sldId="3863"/>
            <ac:spMk id="41" creationId="{7A17B750-F00B-6974-4441-B644135D40AE}"/>
          </ac:spMkLst>
        </pc:spChg>
      </pc:sldChg>
      <pc:sldChg chg="modSp mod modClrScheme chgLayout">
        <pc:chgData name="Petr Mojžíšek" userId="8130ee10-72a2-4783-be6e-9bfea5186e9f" providerId="ADAL" clId="{ADEFB5BF-0CFA-54B5-B078-A5D2C902A952}" dt="2026-05-20T11:45:01.072" v="39"/>
        <pc:sldMkLst>
          <pc:docMk/>
          <pc:sldMk cId="981671378" sldId="3867"/>
        </pc:sldMkLst>
        <pc:spChg chg="mod ord">
          <ac:chgData name="Petr Mojžíšek" userId="8130ee10-72a2-4783-be6e-9bfea5186e9f" providerId="ADAL" clId="{ADEFB5BF-0CFA-54B5-B078-A5D2C902A952}" dt="2026-05-20T11:45:01.072" v="39"/>
          <ac:spMkLst>
            <pc:docMk/>
            <pc:sldMk cId="981671378" sldId="3867"/>
            <ac:spMk id="8" creationId="{CC5A38C6-04C2-90A9-E65F-91A6776F7935}"/>
          </ac:spMkLst>
        </pc:spChg>
        <pc:spChg chg="mod ord">
          <ac:chgData name="Petr Mojžíšek" userId="8130ee10-72a2-4783-be6e-9bfea5186e9f" providerId="ADAL" clId="{ADEFB5BF-0CFA-54B5-B078-A5D2C902A952}" dt="2026-05-20T11:45:01.072" v="39"/>
          <ac:spMkLst>
            <pc:docMk/>
            <pc:sldMk cId="981671378" sldId="3867"/>
            <ac:spMk id="9" creationId="{C5000408-7F7D-634F-A2A3-D239A2B58D5B}"/>
          </ac:spMkLst>
        </pc:spChg>
        <pc:spChg chg="mod ord">
          <ac:chgData name="Petr Mojžíšek" userId="8130ee10-72a2-4783-be6e-9bfea5186e9f" providerId="ADAL" clId="{ADEFB5BF-0CFA-54B5-B078-A5D2C902A952}" dt="2026-05-20T11:45:01.072" v="39"/>
          <ac:spMkLst>
            <pc:docMk/>
            <pc:sldMk cId="981671378" sldId="3867"/>
            <ac:spMk id="11" creationId="{8C48026A-A683-AE71-F14E-81E092950AD8}"/>
          </ac:spMkLst>
        </pc:spChg>
        <pc:spChg chg="mod ord">
          <ac:chgData name="Petr Mojžíšek" userId="8130ee10-72a2-4783-be6e-9bfea5186e9f" providerId="ADAL" clId="{ADEFB5BF-0CFA-54B5-B078-A5D2C902A952}" dt="2026-05-20T11:45:01.072" v="39"/>
          <ac:spMkLst>
            <pc:docMk/>
            <pc:sldMk cId="981671378" sldId="3867"/>
            <ac:spMk id="12" creationId="{EC3C32C0-5684-EC22-77D5-0786B41C77AC}"/>
          </ac:spMkLst>
        </pc:spChg>
      </pc:sldChg>
      <pc:sldChg chg="modSp mod modClrScheme chgLayout modNotesTx">
        <pc:chgData name="Petr Mojžíšek" userId="8130ee10-72a2-4783-be6e-9bfea5186e9f" providerId="ADAL" clId="{ADEFB5BF-0CFA-54B5-B078-A5D2C902A952}" dt="2026-05-21T08:49:22.806" v="359" actId="20577"/>
        <pc:sldMkLst>
          <pc:docMk/>
          <pc:sldMk cId="2104176497" sldId="3872"/>
        </pc:sldMkLst>
        <pc:spChg chg="mod ord">
          <ac:chgData name="Petr Mojžíšek" userId="8130ee10-72a2-4783-be6e-9bfea5186e9f" providerId="ADAL" clId="{ADEFB5BF-0CFA-54B5-B078-A5D2C902A952}" dt="2026-05-20T12:35:07.927" v="144" actId="700"/>
          <ac:spMkLst>
            <pc:docMk/>
            <pc:sldMk cId="2104176497" sldId="3872"/>
            <ac:spMk id="11" creationId="{B241FF15-3A37-7242-AFCF-8C8DA261CAD9}"/>
          </ac:spMkLst>
        </pc:spChg>
        <pc:spChg chg="mod ord">
          <ac:chgData name="Petr Mojžíšek" userId="8130ee10-72a2-4783-be6e-9bfea5186e9f" providerId="ADAL" clId="{ADEFB5BF-0CFA-54B5-B078-A5D2C902A952}" dt="2026-05-20T12:35:07.927" v="144" actId="700"/>
          <ac:spMkLst>
            <pc:docMk/>
            <pc:sldMk cId="2104176497" sldId="3872"/>
            <ac:spMk id="13" creationId="{2C0D9362-D778-6542-8BF6-32E066092AC9}"/>
          </ac:spMkLst>
        </pc:spChg>
      </pc:sldChg>
      <pc:sldChg chg="delSp modSp mod modClrScheme chgLayout">
        <pc:chgData name="Petr Mojžíšek" userId="8130ee10-72a2-4783-be6e-9bfea5186e9f" providerId="ADAL" clId="{ADEFB5BF-0CFA-54B5-B078-A5D2C902A952}" dt="2026-05-20T12:35:14.082" v="145" actId="700"/>
        <pc:sldMkLst>
          <pc:docMk/>
          <pc:sldMk cId="2133400440" sldId="3883"/>
        </pc:sldMkLst>
        <pc:spChg chg="mod ord">
          <ac:chgData name="Petr Mojžíšek" userId="8130ee10-72a2-4783-be6e-9bfea5186e9f" providerId="ADAL" clId="{ADEFB5BF-0CFA-54B5-B078-A5D2C902A952}" dt="2026-05-20T12:35:14.082" v="145" actId="700"/>
          <ac:spMkLst>
            <pc:docMk/>
            <pc:sldMk cId="2133400440" sldId="3883"/>
            <ac:spMk id="2" creationId="{1392CD38-7A9C-3875-64B0-21DBC4FF835C}"/>
          </ac:spMkLst>
        </pc:spChg>
        <pc:spChg chg="del mod ord">
          <ac:chgData name="Petr Mojžíšek" userId="8130ee10-72a2-4783-be6e-9bfea5186e9f" providerId="ADAL" clId="{ADEFB5BF-0CFA-54B5-B078-A5D2C902A952}" dt="2026-05-20T12:34:58.422" v="142" actId="700"/>
          <ac:spMkLst>
            <pc:docMk/>
            <pc:sldMk cId="2133400440" sldId="3883"/>
            <ac:spMk id="3" creationId="{42646970-D85B-7CEF-1C1A-03A206FEC959}"/>
          </ac:spMkLst>
        </pc:spChg>
      </pc:sldChg>
      <pc:sldChg chg="delSp modSp del mod modClrScheme chgLayout">
        <pc:chgData name="Petr Mojžíšek" userId="8130ee10-72a2-4783-be6e-9bfea5186e9f" providerId="ADAL" clId="{ADEFB5BF-0CFA-54B5-B078-A5D2C902A952}" dt="2026-05-21T12:12:34.902" v="581"/>
        <pc:sldMkLst>
          <pc:docMk/>
          <pc:sldMk cId="2322297039" sldId="3900"/>
        </pc:sldMkLst>
        <pc:spChg chg="del mod ord">
          <ac:chgData name="Petr Mojžíšek" userId="8130ee10-72a2-4783-be6e-9bfea5186e9f" providerId="ADAL" clId="{ADEFB5BF-0CFA-54B5-B078-A5D2C902A952}" dt="2026-05-20T13:16:13.010" v="318" actId="700"/>
          <ac:spMkLst>
            <pc:docMk/>
            <pc:sldMk cId="2322297039" sldId="3900"/>
            <ac:spMk id="3" creationId="{360B9848-7BBD-3C2C-836C-135CF0C1FAAE}"/>
          </ac:spMkLst>
        </pc:spChg>
        <pc:spChg chg="mod ord">
          <ac:chgData name="Petr Mojžíšek" userId="8130ee10-72a2-4783-be6e-9bfea5186e9f" providerId="ADAL" clId="{ADEFB5BF-0CFA-54B5-B078-A5D2C902A952}" dt="2026-05-20T13:16:13.010" v="318" actId="700"/>
          <ac:spMkLst>
            <pc:docMk/>
            <pc:sldMk cId="2322297039" sldId="3900"/>
            <ac:spMk id="30" creationId="{D9862702-2FBD-5C87-9717-B71F6812DCEB}"/>
          </ac:spMkLst>
        </pc:spChg>
      </pc:sldChg>
      <pc:sldChg chg="delSp modSp mod modClrScheme chgLayout">
        <pc:chgData name="Petr Mojžíšek" userId="8130ee10-72a2-4783-be6e-9bfea5186e9f" providerId="ADAL" clId="{ADEFB5BF-0CFA-54B5-B078-A5D2C902A952}" dt="2026-05-21T09:09:25.975" v="394" actId="700"/>
        <pc:sldMkLst>
          <pc:docMk/>
          <pc:sldMk cId="1186766412" sldId="3901"/>
        </pc:sldMkLst>
        <pc:spChg chg="del mod ord">
          <ac:chgData name="Petr Mojžíšek" userId="8130ee10-72a2-4783-be6e-9bfea5186e9f" providerId="ADAL" clId="{ADEFB5BF-0CFA-54B5-B078-A5D2C902A952}" dt="2026-05-21T09:09:25.975" v="394" actId="700"/>
          <ac:spMkLst>
            <pc:docMk/>
            <pc:sldMk cId="1186766412" sldId="3901"/>
            <ac:spMk id="3" creationId="{D7D53F23-B0B6-86D9-7EB8-3C8CF9E91952}"/>
          </ac:spMkLst>
        </pc:spChg>
        <pc:spChg chg="mod ord">
          <ac:chgData name="Petr Mojžíšek" userId="8130ee10-72a2-4783-be6e-9bfea5186e9f" providerId="ADAL" clId="{ADEFB5BF-0CFA-54B5-B078-A5D2C902A952}" dt="2026-05-21T09:09:25.975" v="394" actId="700"/>
          <ac:spMkLst>
            <pc:docMk/>
            <pc:sldMk cId="1186766412" sldId="3901"/>
            <ac:spMk id="61" creationId="{F0A4C83F-3571-353C-139F-31955200A8AD}"/>
          </ac:spMkLst>
        </pc:spChg>
      </pc:sldChg>
      <pc:sldChg chg="delSp modSp mod modClrScheme chgLayout modNotesTx">
        <pc:chgData name="Petr Mojžíšek" userId="8130ee10-72a2-4783-be6e-9bfea5186e9f" providerId="ADAL" clId="{ADEFB5BF-0CFA-54B5-B078-A5D2C902A952}" dt="2026-05-21T08:58:08.194" v="364" actId="20577"/>
        <pc:sldMkLst>
          <pc:docMk/>
          <pc:sldMk cId="4232003026" sldId="3902"/>
        </pc:sldMkLst>
        <pc:spChg chg="del mod ord">
          <ac:chgData name="Petr Mojžíšek" userId="8130ee10-72a2-4783-be6e-9bfea5186e9f" providerId="ADAL" clId="{ADEFB5BF-0CFA-54B5-B078-A5D2C902A952}" dt="2026-05-20T12:35:18.865" v="146" actId="700"/>
          <ac:spMkLst>
            <pc:docMk/>
            <pc:sldMk cId="4232003026" sldId="3902"/>
            <ac:spMk id="2" creationId="{D3DF7C7F-EE7C-1531-2FAC-5C04C263A2BF}"/>
          </ac:spMkLst>
        </pc:spChg>
        <pc:spChg chg="mod ord">
          <ac:chgData name="Petr Mojžíšek" userId="8130ee10-72a2-4783-be6e-9bfea5186e9f" providerId="ADAL" clId="{ADEFB5BF-0CFA-54B5-B078-A5D2C902A952}" dt="2026-05-20T12:35:18.865" v="146" actId="700"/>
          <ac:spMkLst>
            <pc:docMk/>
            <pc:sldMk cId="4232003026" sldId="3902"/>
            <ac:spMk id="4" creationId="{2DE5BEB6-B17A-6EF7-A831-6AF7C0303797}"/>
          </ac:spMkLst>
        </pc:spChg>
        <pc:spChg chg="mod ord">
          <ac:chgData name="Petr Mojžíšek" userId="8130ee10-72a2-4783-be6e-9bfea5186e9f" providerId="ADAL" clId="{ADEFB5BF-0CFA-54B5-B078-A5D2C902A952}" dt="2026-05-20T12:35:18.865" v="146" actId="700"/>
          <ac:spMkLst>
            <pc:docMk/>
            <pc:sldMk cId="4232003026" sldId="3902"/>
            <ac:spMk id="6" creationId="{97CEEAF4-2E4B-FE93-9208-C77704197A0F}"/>
          </ac:spMkLst>
        </pc:spChg>
      </pc:sldChg>
      <pc:sldChg chg="delSp modSp mod modClrScheme chgLayout">
        <pc:chgData name="Petr Mojžíšek" userId="8130ee10-72a2-4783-be6e-9bfea5186e9f" providerId="ADAL" clId="{ADEFB5BF-0CFA-54B5-B078-A5D2C902A952}" dt="2026-05-20T13:05:19.583" v="264" actId="700"/>
        <pc:sldMkLst>
          <pc:docMk/>
          <pc:sldMk cId="99345468" sldId="3906"/>
        </pc:sldMkLst>
        <pc:spChg chg="mod ord">
          <ac:chgData name="Petr Mojžíšek" userId="8130ee10-72a2-4783-be6e-9bfea5186e9f" providerId="ADAL" clId="{ADEFB5BF-0CFA-54B5-B078-A5D2C902A952}" dt="2026-05-20T13:05:19.583" v="264" actId="700"/>
          <ac:spMkLst>
            <pc:docMk/>
            <pc:sldMk cId="99345468" sldId="3906"/>
            <ac:spMk id="10" creationId="{6EA4A16D-D279-44B2-5562-73AA151E2140}"/>
          </ac:spMkLst>
        </pc:spChg>
        <pc:spChg chg="del mod ord">
          <ac:chgData name="Petr Mojžíšek" userId="8130ee10-72a2-4783-be6e-9bfea5186e9f" providerId="ADAL" clId="{ADEFB5BF-0CFA-54B5-B078-A5D2C902A952}" dt="2026-05-20T13:05:19.583" v="264" actId="700"/>
          <ac:spMkLst>
            <pc:docMk/>
            <pc:sldMk cId="99345468" sldId="3906"/>
            <ac:spMk id="17" creationId="{D221D674-5BAA-B3FF-966F-9197D452D9A2}"/>
          </ac:spMkLst>
        </pc:spChg>
      </pc:sldChg>
      <pc:sldChg chg="modSp mod modClrScheme chgLayout">
        <pc:chgData name="Petr Mojžíšek" userId="8130ee10-72a2-4783-be6e-9bfea5186e9f" providerId="ADAL" clId="{ADEFB5BF-0CFA-54B5-B078-A5D2C902A952}" dt="2026-05-21T09:14:34.072" v="435" actId="962"/>
        <pc:sldMkLst>
          <pc:docMk/>
          <pc:sldMk cId="2649180966" sldId="3915"/>
        </pc:sldMkLst>
        <pc:spChg chg="mod ord">
          <ac:chgData name="Petr Mojžíšek" userId="8130ee10-72a2-4783-be6e-9bfea5186e9f" providerId="ADAL" clId="{ADEFB5BF-0CFA-54B5-B078-A5D2C902A952}" dt="2026-05-21T09:14:31.286" v="434" actId="13244"/>
          <ac:spMkLst>
            <pc:docMk/>
            <pc:sldMk cId="2649180966" sldId="3915"/>
            <ac:spMk id="2" creationId="{644DE349-51FF-C686-A83E-7059FF0A2700}"/>
          </ac:spMkLst>
        </pc:spChg>
        <pc:spChg chg="mod ord">
          <ac:chgData name="Petr Mojžíšek" userId="8130ee10-72a2-4783-be6e-9bfea5186e9f" providerId="ADAL" clId="{ADEFB5BF-0CFA-54B5-B078-A5D2C902A952}" dt="2026-05-21T09:14:34.072" v="435" actId="962"/>
          <ac:spMkLst>
            <pc:docMk/>
            <pc:sldMk cId="2649180966" sldId="3915"/>
            <ac:spMk id="7" creationId="{A7B993B3-8D16-7A39-1651-C21F1AD048BE}"/>
          </ac:spMkLst>
        </pc:spChg>
        <pc:picChg chg="mod ord">
          <ac:chgData name="Petr Mojžíšek" userId="8130ee10-72a2-4783-be6e-9bfea5186e9f" providerId="ADAL" clId="{ADEFB5BF-0CFA-54B5-B078-A5D2C902A952}" dt="2026-05-20T11:45:01.066" v="34"/>
          <ac:picMkLst>
            <pc:docMk/>
            <pc:sldMk cId="2649180966" sldId="3915"/>
            <ac:picMk id="11" creationId="{62D56386-F565-5E04-9A29-B0E2C183B1B3}"/>
          </ac:picMkLst>
        </pc:picChg>
      </pc:sldChg>
      <pc:sldChg chg="modSp mod modClrScheme chgLayout">
        <pc:chgData name="Petr Mojžíšek" userId="8130ee10-72a2-4783-be6e-9bfea5186e9f" providerId="ADAL" clId="{ADEFB5BF-0CFA-54B5-B078-A5D2C902A952}" dt="2026-05-20T11:45:01.070" v="38"/>
        <pc:sldMkLst>
          <pc:docMk/>
          <pc:sldMk cId="3754047794" sldId="3918"/>
        </pc:sldMkLst>
        <pc:spChg chg="mod ord">
          <ac:chgData name="Petr Mojžíšek" userId="8130ee10-72a2-4783-be6e-9bfea5186e9f" providerId="ADAL" clId="{ADEFB5BF-0CFA-54B5-B078-A5D2C902A952}" dt="2026-05-20T11:45:01.070" v="38"/>
          <ac:spMkLst>
            <pc:docMk/>
            <pc:sldMk cId="3754047794" sldId="3918"/>
            <ac:spMk id="17" creationId="{4FC3CE5C-D764-BDE5-3B49-06ED680AE88C}"/>
          </ac:spMkLst>
        </pc:spChg>
        <pc:spChg chg="mod ord">
          <ac:chgData name="Petr Mojžíšek" userId="8130ee10-72a2-4783-be6e-9bfea5186e9f" providerId="ADAL" clId="{ADEFB5BF-0CFA-54B5-B078-A5D2C902A952}" dt="2026-05-20T11:45:01.070" v="38"/>
          <ac:spMkLst>
            <pc:docMk/>
            <pc:sldMk cId="3754047794" sldId="3918"/>
            <ac:spMk id="18" creationId="{52BF521D-172D-2330-CDEA-68A81C98B84F}"/>
          </ac:spMkLst>
        </pc:spChg>
        <pc:spChg chg="mod ord">
          <ac:chgData name="Petr Mojžíšek" userId="8130ee10-72a2-4783-be6e-9bfea5186e9f" providerId="ADAL" clId="{ADEFB5BF-0CFA-54B5-B078-A5D2C902A952}" dt="2026-05-20T11:45:01.070" v="38"/>
          <ac:spMkLst>
            <pc:docMk/>
            <pc:sldMk cId="3754047794" sldId="3918"/>
            <ac:spMk id="19" creationId="{E8FF3DA4-249C-477C-3354-DF049BF4E2B4}"/>
          </ac:spMkLst>
        </pc:spChg>
        <pc:spChg chg="mod ord">
          <ac:chgData name="Petr Mojžíšek" userId="8130ee10-72a2-4783-be6e-9bfea5186e9f" providerId="ADAL" clId="{ADEFB5BF-0CFA-54B5-B078-A5D2C902A952}" dt="2026-05-20T11:45:01.070" v="38"/>
          <ac:spMkLst>
            <pc:docMk/>
            <pc:sldMk cId="3754047794" sldId="3918"/>
            <ac:spMk id="20" creationId="{F1CFFF98-9A6C-4596-CF60-66BA9FB5B786}"/>
          </ac:spMkLst>
        </pc:spChg>
      </pc:sldChg>
      <pc:sldChg chg="modSp mod modClrScheme chgLayout">
        <pc:chgData name="Petr Mojžíšek" userId="8130ee10-72a2-4783-be6e-9bfea5186e9f" providerId="ADAL" clId="{ADEFB5BF-0CFA-54B5-B078-A5D2C902A952}" dt="2026-05-21T08:02:13.678" v="355" actId="962"/>
        <pc:sldMkLst>
          <pc:docMk/>
          <pc:sldMk cId="346832940" sldId="3920"/>
        </pc:sldMkLst>
        <pc:spChg chg="mod ord">
          <ac:chgData name="Petr Mojžíšek" userId="8130ee10-72a2-4783-be6e-9bfea5186e9f" providerId="ADAL" clId="{ADEFB5BF-0CFA-54B5-B078-A5D2C902A952}" dt="2026-05-21T08:02:04.661" v="352" actId="962"/>
          <ac:spMkLst>
            <pc:docMk/>
            <pc:sldMk cId="346832940" sldId="3920"/>
            <ac:spMk id="2" creationId="{5D35CAA9-0A4C-F4A1-0CA1-47577DA93202}"/>
          </ac:spMkLst>
        </pc:spChg>
        <pc:spChg chg="mod ord">
          <ac:chgData name="Petr Mojžíšek" userId="8130ee10-72a2-4783-be6e-9bfea5186e9f" providerId="ADAL" clId="{ADEFB5BF-0CFA-54B5-B078-A5D2C902A952}" dt="2026-05-21T08:02:08.770" v="354" actId="962"/>
          <ac:spMkLst>
            <pc:docMk/>
            <pc:sldMk cId="346832940" sldId="3920"/>
            <ac:spMk id="3" creationId="{30C21034-9C64-695A-6E38-6CC641EB7A08}"/>
          </ac:spMkLst>
        </pc:spChg>
        <pc:spChg chg="mod ord">
          <ac:chgData name="Petr Mojžíšek" userId="8130ee10-72a2-4783-be6e-9bfea5186e9f" providerId="ADAL" clId="{ADEFB5BF-0CFA-54B5-B078-A5D2C902A952}" dt="2026-05-21T08:02:13.678" v="355" actId="962"/>
          <ac:spMkLst>
            <pc:docMk/>
            <pc:sldMk cId="346832940" sldId="3920"/>
            <ac:spMk id="4" creationId="{FEF25B4D-059E-D010-45F6-B08F6F9FD7D1}"/>
          </ac:spMkLst>
        </pc:spChg>
      </pc:sldChg>
      <pc:sldChg chg="modSp mod modClrScheme chgLayout">
        <pc:chgData name="Petr Mojžíšek" userId="8130ee10-72a2-4783-be6e-9bfea5186e9f" providerId="ADAL" clId="{ADEFB5BF-0CFA-54B5-B078-A5D2C902A952}" dt="2026-05-21T08:02:24.566" v="358" actId="20577"/>
        <pc:sldMkLst>
          <pc:docMk/>
          <pc:sldMk cId="96245397" sldId="3921"/>
        </pc:sldMkLst>
        <pc:spChg chg="mod ord">
          <ac:chgData name="Petr Mojžíšek" userId="8130ee10-72a2-4783-be6e-9bfea5186e9f" providerId="ADAL" clId="{ADEFB5BF-0CFA-54B5-B078-A5D2C902A952}" dt="2026-05-21T07:59:29.383" v="346" actId="13244"/>
          <ac:spMkLst>
            <pc:docMk/>
            <pc:sldMk cId="96245397" sldId="3921"/>
            <ac:spMk id="2" creationId="{46D5CC19-E52B-23CF-E2CA-D6D61A44180E}"/>
          </ac:spMkLst>
        </pc:spChg>
        <pc:spChg chg="mod ord">
          <ac:chgData name="Petr Mojžíšek" userId="8130ee10-72a2-4783-be6e-9bfea5186e9f" providerId="ADAL" clId="{ADEFB5BF-0CFA-54B5-B078-A5D2C902A952}" dt="2026-05-21T08:02:24.566" v="358" actId="20577"/>
          <ac:spMkLst>
            <pc:docMk/>
            <pc:sldMk cId="96245397" sldId="3921"/>
            <ac:spMk id="3" creationId="{97B8F58B-DC60-B817-DB6E-43B52AD43878}"/>
          </ac:spMkLst>
        </pc:spChg>
        <pc:spChg chg="mod ord">
          <ac:chgData name="Petr Mojžíšek" userId="8130ee10-72a2-4783-be6e-9bfea5186e9f" providerId="ADAL" clId="{ADEFB5BF-0CFA-54B5-B078-A5D2C902A952}" dt="2026-05-21T07:59:27.620" v="345" actId="962"/>
          <ac:spMkLst>
            <pc:docMk/>
            <pc:sldMk cId="96245397" sldId="3921"/>
            <ac:spMk id="4" creationId="{97628352-0EC9-892F-85B3-37254F5413BC}"/>
          </ac:spMkLst>
        </pc:spChg>
      </pc:sldChg>
      <pc:sldChg chg="addSp delSp modSp mod modClrScheme chgLayout">
        <pc:chgData name="Petr Mojžíšek" userId="8130ee10-72a2-4783-be6e-9bfea5186e9f" providerId="ADAL" clId="{ADEFB5BF-0CFA-54B5-B078-A5D2C902A952}" dt="2026-05-20T12:54:18.587" v="151" actId="700"/>
        <pc:sldMkLst>
          <pc:docMk/>
          <pc:sldMk cId="2007588996" sldId="3924"/>
        </pc:sldMkLst>
        <pc:spChg chg="del mod ord">
          <ac:chgData name="Petr Mojžíšek" userId="8130ee10-72a2-4783-be6e-9bfea5186e9f" providerId="ADAL" clId="{ADEFB5BF-0CFA-54B5-B078-A5D2C902A952}" dt="2026-05-20T12:54:18.587" v="151" actId="700"/>
          <ac:spMkLst>
            <pc:docMk/>
            <pc:sldMk cId="2007588996" sldId="3924"/>
            <ac:spMk id="2" creationId="{2C788B00-0AA3-4643-5B4B-F3AB0F3CB813}"/>
          </ac:spMkLst>
        </pc:spChg>
        <pc:spChg chg="mod ord">
          <ac:chgData name="Petr Mojžíšek" userId="8130ee10-72a2-4783-be6e-9bfea5186e9f" providerId="ADAL" clId="{ADEFB5BF-0CFA-54B5-B078-A5D2C902A952}" dt="2026-05-20T11:45:01.052" v="22"/>
          <ac:spMkLst>
            <pc:docMk/>
            <pc:sldMk cId="2007588996" sldId="3924"/>
            <ac:spMk id="3" creationId="{8AE9FB8F-D378-ECF6-2391-ADC808F3A36A}"/>
          </ac:spMkLst>
        </pc:spChg>
        <pc:spChg chg="mod ord">
          <ac:chgData name="Petr Mojžíšek" userId="8130ee10-72a2-4783-be6e-9bfea5186e9f" providerId="ADAL" clId="{ADEFB5BF-0CFA-54B5-B078-A5D2C902A952}" dt="2026-05-20T11:45:01.052" v="22"/>
          <ac:spMkLst>
            <pc:docMk/>
            <pc:sldMk cId="2007588996" sldId="3924"/>
            <ac:spMk id="4" creationId="{64BBA46F-86FB-C394-7107-0CA8EACC5339}"/>
          </ac:spMkLst>
        </pc:spChg>
        <pc:spChg chg="mod ord">
          <ac:chgData name="Petr Mojžíšek" userId="8130ee10-72a2-4783-be6e-9bfea5186e9f" providerId="ADAL" clId="{ADEFB5BF-0CFA-54B5-B078-A5D2C902A952}" dt="2026-05-20T11:45:01.052" v="22"/>
          <ac:spMkLst>
            <pc:docMk/>
            <pc:sldMk cId="2007588996" sldId="3924"/>
            <ac:spMk id="5" creationId="{B0847928-9848-DB63-18FE-DE78061DDB4A}"/>
          </ac:spMkLst>
        </pc:spChg>
        <pc:spChg chg="del mod ord">
          <ac:chgData name="Petr Mojžíšek" userId="8130ee10-72a2-4783-be6e-9bfea5186e9f" providerId="ADAL" clId="{ADEFB5BF-0CFA-54B5-B078-A5D2C902A952}" dt="2026-05-20T12:54:18.587" v="151" actId="700"/>
          <ac:spMkLst>
            <pc:docMk/>
            <pc:sldMk cId="2007588996" sldId="3924"/>
            <ac:spMk id="6" creationId="{E4363913-1FCC-9FCB-8FE7-C4C3EE9E9B53}"/>
          </ac:spMkLst>
        </pc:spChg>
        <pc:spChg chg="mod ord">
          <ac:chgData name="Petr Mojžíšek" userId="8130ee10-72a2-4783-be6e-9bfea5186e9f" providerId="ADAL" clId="{ADEFB5BF-0CFA-54B5-B078-A5D2C902A952}" dt="2026-05-20T12:25:37.963" v="95" actId="27636"/>
          <ac:spMkLst>
            <pc:docMk/>
            <pc:sldMk cId="2007588996" sldId="3924"/>
            <ac:spMk id="7" creationId="{1BF7E0AA-3EAF-97CF-E122-6BFFEEFC0E1E}"/>
          </ac:spMkLst>
        </pc:spChg>
        <pc:spChg chg="mod ord">
          <ac:chgData name="Petr Mojžíšek" userId="8130ee10-72a2-4783-be6e-9bfea5186e9f" providerId="ADAL" clId="{ADEFB5BF-0CFA-54B5-B078-A5D2C902A952}" dt="2026-05-20T12:25:37.965" v="96" actId="27636"/>
          <ac:spMkLst>
            <pc:docMk/>
            <pc:sldMk cId="2007588996" sldId="3924"/>
            <ac:spMk id="8" creationId="{0FE6114C-90EA-61BA-6A37-CD6CEAC9B81A}"/>
          </ac:spMkLst>
        </pc:spChg>
        <pc:spChg chg="del mod ord">
          <ac:chgData name="Petr Mojžíšek" userId="8130ee10-72a2-4783-be6e-9bfea5186e9f" providerId="ADAL" clId="{ADEFB5BF-0CFA-54B5-B078-A5D2C902A952}" dt="2026-05-20T12:54:18.587" v="151" actId="700"/>
          <ac:spMkLst>
            <pc:docMk/>
            <pc:sldMk cId="2007588996" sldId="3924"/>
            <ac:spMk id="9" creationId="{5BA0839B-3E60-F54B-AC22-10CC51328D27}"/>
          </ac:spMkLst>
        </pc:spChg>
        <pc:spChg chg="mod">
          <ac:chgData name="Petr Mojžíšek" userId="8130ee10-72a2-4783-be6e-9bfea5186e9f" providerId="ADAL" clId="{ADEFB5BF-0CFA-54B5-B078-A5D2C902A952}" dt="2026-05-20T12:25:37.970" v="98" actId="27636"/>
          <ac:spMkLst>
            <pc:docMk/>
            <pc:sldMk cId="2007588996" sldId="3924"/>
            <ac:spMk id="10" creationId="{A230ADF9-2697-49CB-5E00-F0DF58A21359}"/>
          </ac:spMkLst>
        </pc:spChg>
        <pc:spChg chg="del mod">
          <ac:chgData name="Petr Mojžíšek" userId="8130ee10-72a2-4783-be6e-9bfea5186e9f" providerId="ADAL" clId="{ADEFB5BF-0CFA-54B5-B078-A5D2C902A952}" dt="2026-05-20T12:54:18.587" v="151" actId="700"/>
          <ac:spMkLst>
            <pc:docMk/>
            <pc:sldMk cId="2007588996" sldId="3924"/>
            <ac:spMk id="12" creationId="{E4213FA1-5C0A-EAAB-70CA-AFCCA8598B17}"/>
          </ac:spMkLst>
        </pc:spChg>
        <pc:spChg chg="mod ord">
          <ac:chgData name="Petr Mojžíšek" userId="8130ee10-72a2-4783-be6e-9bfea5186e9f" providerId="ADAL" clId="{ADEFB5BF-0CFA-54B5-B078-A5D2C902A952}" dt="2026-05-20T12:25:37.975" v="100" actId="27636"/>
          <ac:spMkLst>
            <pc:docMk/>
            <pc:sldMk cId="2007588996" sldId="3924"/>
            <ac:spMk id="13" creationId="{D1D68FB9-058B-B33F-08D2-9346F67564A5}"/>
          </ac:spMkLst>
        </pc:spChg>
        <pc:spChg chg="add mod ord">
          <ac:chgData name="Petr Mojžíšek" userId="8130ee10-72a2-4783-be6e-9bfea5186e9f" providerId="ADAL" clId="{ADEFB5BF-0CFA-54B5-B078-A5D2C902A952}" dt="2026-05-20T12:54:18.587" v="151" actId="700"/>
          <ac:spMkLst>
            <pc:docMk/>
            <pc:sldMk cId="2007588996" sldId="3924"/>
            <ac:spMk id="14" creationId="{27ADED97-EB98-1C63-685D-9BDB1AF3C66A}"/>
          </ac:spMkLst>
        </pc:spChg>
        <pc:spChg chg="add mod ord">
          <ac:chgData name="Petr Mojžíšek" userId="8130ee10-72a2-4783-be6e-9bfea5186e9f" providerId="ADAL" clId="{ADEFB5BF-0CFA-54B5-B078-A5D2C902A952}" dt="2026-05-20T12:54:18.587" v="151" actId="700"/>
          <ac:spMkLst>
            <pc:docMk/>
            <pc:sldMk cId="2007588996" sldId="3924"/>
            <ac:spMk id="19" creationId="{07296B42-92F6-72EF-BF22-A521AC73D1ED}"/>
          </ac:spMkLst>
        </pc:spChg>
        <pc:spChg chg="add mod ord">
          <ac:chgData name="Petr Mojžíšek" userId="8130ee10-72a2-4783-be6e-9bfea5186e9f" providerId="ADAL" clId="{ADEFB5BF-0CFA-54B5-B078-A5D2C902A952}" dt="2026-05-20T12:54:18.587" v="151" actId="700"/>
          <ac:spMkLst>
            <pc:docMk/>
            <pc:sldMk cId="2007588996" sldId="3924"/>
            <ac:spMk id="20" creationId="{9C604E6A-9E19-40A6-55B5-35AE1643157C}"/>
          </ac:spMkLst>
        </pc:spChg>
        <pc:spChg chg="add mod ord">
          <ac:chgData name="Petr Mojžíšek" userId="8130ee10-72a2-4783-be6e-9bfea5186e9f" providerId="ADAL" clId="{ADEFB5BF-0CFA-54B5-B078-A5D2C902A952}" dt="2026-05-20T12:54:18.587" v="151" actId="700"/>
          <ac:spMkLst>
            <pc:docMk/>
            <pc:sldMk cId="2007588996" sldId="3924"/>
            <ac:spMk id="21" creationId="{A9BA1F72-3314-BF21-BA3B-9809D914EE14}"/>
          </ac:spMkLst>
        </pc:spChg>
        <pc:spChg chg="mod ord">
          <ac:chgData name="Petr Mojžíšek" userId="8130ee10-72a2-4783-be6e-9bfea5186e9f" providerId="ADAL" clId="{ADEFB5BF-0CFA-54B5-B078-A5D2C902A952}" dt="2026-05-20T11:45:01.052" v="22"/>
          <ac:spMkLst>
            <pc:docMk/>
            <pc:sldMk cId="2007588996" sldId="3924"/>
            <ac:spMk id="22" creationId="{F74A4801-D096-5205-B911-507851FB0DEB}"/>
          </ac:spMkLst>
        </pc:spChg>
        <pc:spChg chg="add mod ord">
          <ac:chgData name="Petr Mojžíšek" userId="8130ee10-72a2-4783-be6e-9bfea5186e9f" providerId="ADAL" clId="{ADEFB5BF-0CFA-54B5-B078-A5D2C902A952}" dt="2026-05-20T12:54:18.587" v="151" actId="700"/>
          <ac:spMkLst>
            <pc:docMk/>
            <pc:sldMk cId="2007588996" sldId="3924"/>
            <ac:spMk id="23" creationId="{2D4B29EB-9333-5DDD-DDE4-696A4F470EC6}"/>
          </ac:spMkLst>
        </pc:spChg>
        <pc:spChg chg="add mod ord">
          <ac:chgData name="Petr Mojžíšek" userId="8130ee10-72a2-4783-be6e-9bfea5186e9f" providerId="ADAL" clId="{ADEFB5BF-0CFA-54B5-B078-A5D2C902A952}" dt="2026-05-20T12:54:18.587" v="151" actId="700"/>
          <ac:spMkLst>
            <pc:docMk/>
            <pc:sldMk cId="2007588996" sldId="3924"/>
            <ac:spMk id="24" creationId="{B7D2C6A2-7FD4-41C2-EE51-2CA5A73D6479}"/>
          </ac:spMkLst>
        </pc:spChg>
      </pc:sldChg>
      <pc:sldChg chg="addSp delSp modSp mod modClrScheme chgLayout">
        <pc:chgData name="Petr Mojžíšek" userId="8130ee10-72a2-4783-be6e-9bfea5186e9f" providerId="ADAL" clId="{ADEFB5BF-0CFA-54B5-B078-A5D2C902A952}" dt="2026-05-21T07:44:55.616" v="341" actId="962"/>
        <pc:sldMkLst>
          <pc:docMk/>
          <pc:sldMk cId="2843783635" sldId="3925"/>
        </pc:sldMkLst>
        <pc:spChg chg="del mod ord">
          <ac:chgData name="Petr Mojžíšek" userId="8130ee10-72a2-4783-be6e-9bfea5186e9f" providerId="ADAL" clId="{ADEFB5BF-0CFA-54B5-B078-A5D2C902A952}" dt="2026-05-20T13:09:37.621" v="309" actId="700"/>
          <ac:spMkLst>
            <pc:docMk/>
            <pc:sldMk cId="2843783635" sldId="3925"/>
            <ac:spMk id="3" creationId="{650379C4-302C-D142-AB06-7AE373676351}"/>
          </ac:spMkLst>
        </pc:spChg>
        <pc:spChg chg="mod ord">
          <ac:chgData name="Petr Mojžíšek" userId="8130ee10-72a2-4783-be6e-9bfea5186e9f" providerId="ADAL" clId="{ADEFB5BF-0CFA-54B5-B078-A5D2C902A952}" dt="2026-05-20T13:09:37.621" v="309" actId="700"/>
          <ac:spMkLst>
            <pc:docMk/>
            <pc:sldMk cId="2843783635" sldId="3925"/>
            <ac:spMk id="22" creationId="{B0C624C1-D43E-8862-A49B-3F23B176F948}"/>
          </ac:spMkLst>
        </pc:spChg>
        <pc:spChg chg="mod ord">
          <ac:chgData name="Petr Mojžíšek" userId="8130ee10-72a2-4783-be6e-9bfea5186e9f" providerId="ADAL" clId="{ADEFB5BF-0CFA-54B5-B078-A5D2C902A952}" dt="2026-05-20T13:09:37.621" v="309" actId="700"/>
          <ac:spMkLst>
            <pc:docMk/>
            <pc:sldMk cId="2843783635" sldId="3925"/>
            <ac:spMk id="23" creationId="{54D93A44-005E-45AB-3883-94CC896DDCF1}"/>
          </ac:spMkLst>
        </pc:spChg>
        <pc:picChg chg="mod ord">
          <ac:chgData name="Petr Mojžíšek" userId="8130ee10-72a2-4783-be6e-9bfea5186e9f" providerId="ADAL" clId="{ADEFB5BF-0CFA-54B5-B078-A5D2C902A952}" dt="2026-05-21T07:44:55.616" v="341" actId="962"/>
          <ac:picMkLst>
            <pc:docMk/>
            <pc:sldMk cId="2843783635" sldId="3925"/>
            <ac:picMk id="2" creationId="{D59F77E0-6CA2-BC3D-B9DD-9A75D8E2193B}"/>
          </ac:picMkLst>
        </pc:picChg>
        <pc:picChg chg="add del mod">
          <ac:chgData name="Petr Mojžíšek" userId="8130ee10-72a2-4783-be6e-9bfea5186e9f" providerId="ADAL" clId="{ADEFB5BF-0CFA-54B5-B078-A5D2C902A952}" dt="2026-05-20T13:10:16.310" v="313" actId="478"/>
          <ac:picMkLst>
            <pc:docMk/>
            <pc:sldMk cId="2843783635" sldId="3925"/>
            <ac:picMk id="4" creationId="{9746941C-040C-A701-9795-53FA2BF6A02C}"/>
          </ac:picMkLst>
        </pc:picChg>
        <pc:picChg chg="mod">
          <ac:chgData name="Petr Mojžíšek" userId="8130ee10-72a2-4783-be6e-9bfea5186e9f" providerId="ADAL" clId="{ADEFB5BF-0CFA-54B5-B078-A5D2C902A952}" dt="2026-05-21T07:42:38.386" v="322" actId="962"/>
          <ac:picMkLst>
            <pc:docMk/>
            <pc:sldMk cId="2843783635" sldId="3925"/>
            <ac:picMk id="5" creationId="{FF605DD3-583F-4C70-E7F2-5A384134C5D3}"/>
          </ac:picMkLst>
        </pc:picChg>
        <pc:picChg chg="mod">
          <ac:chgData name="Petr Mojžíšek" userId="8130ee10-72a2-4783-be6e-9bfea5186e9f" providerId="ADAL" clId="{ADEFB5BF-0CFA-54B5-B078-A5D2C902A952}" dt="2026-05-21T07:42:45.639" v="323" actId="962"/>
          <ac:picMkLst>
            <pc:docMk/>
            <pc:sldMk cId="2843783635" sldId="3925"/>
            <ac:picMk id="6" creationId="{4BB89698-64F4-ABDF-160E-6E3125F1A906}"/>
          </ac:picMkLst>
        </pc:picChg>
        <pc:picChg chg="mod">
          <ac:chgData name="Petr Mojžíšek" userId="8130ee10-72a2-4783-be6e-9bfea5186e9f" providerId="ADAL" clId="{ADEFB5BF-0CFA-54B5-B078-A5D2C902A952}" dt="2026-05-21T07:43:51.054" v="333" actId="962"/>
          <ac:picMkLst>
            <pc:docMk/>
            <pc:sldMk cId="2843783635" sldId="3925"/>
            <ac:picMk id="9" creationId="{13E1AFF9-EA39-32DB-1CB2-BC434251A77B}"/>
          </ac:picMkLst>
        </pc:picChg>
        <pc:picChg chg="mod">
          <ac:chgData name="Petr Mojžíšek" userId="8130ee10-72a2-4783-be6e-9bfea5186e9f" providerId="ADAL" clId="{ADEFB5BF-0CFA-54B5-B078-A5D2C902A952}" dt="2026-05-21T07:43:55.962" v="334" actId="962"/>
          <ac:picMkLst>
            <pc:docMk/>
            <pc:sldMk cId="2843783635" sldId="3925"/>
            <ac:picMk id="11" creationId="{5642B40A-43DA-F32E-9DF3-F770483DF0EB}"/>
          </ac:picMkLst>
        </pc:picChg>
        <pc:picChg chg="mod">
          <ac:chgData name="Petr Mojžíšek" userId="8130ee10-72a2-4783-be6e-9bfea5186e9f" providerId="ADAL" clId="{ADEFB5BF-0CFA-54B5-B078-A5D2C902A952}" dt="2026-05-21T07:44:00.902" v="335" actId="962"/>
          <ac:picMkLst>
            <pc:docMk/>
            <pc:sldMk cId="2843783635" sldId="3925"/>
            <ac:picMk id="12" creationId="{325D1C45-1226-B619-373B-D5BCB8E9B208}"/>
          </ac:picMkLst>
        </pc:picChg>
        <pc:picChg chg="mod">
          <ac:chgData name="Petr Mojžíšek" userId="8130ee10-72a2-4783-be6e-9bfea5186e9f" providerId="ADAL" clId="{ADEFB5BF-0CFA-54B5-B078-A5D2C902A952}" dt="2026-05-21T07:44:45.955" v="340" actId="962"/>
          <ac:picMkLst>
            <pc:docMk/>
            <pc:sldMk cId="2843783635" sldId="3925"/>
            <ac:picMk id="13" creationId="{2852AC5A-E610-0F67-7BC9-1212C667EBA5}"/>
          </ac:picMkLst>
        </pc:picChg>
        <pc:picChg chg="mod">
          <ac:chgData name="Petr Mojžíšek" userId="8130ee10-72a2-4783-be6e-9bfea5186e9f" providerId="ADAL" clId="{ADEFB5BF-0CFA-54B5-B078-A5D2C902A952}" dt="2026-05-21T07:44:12.987" v="337" actId="962"/>
          <ac:picMkLst>
            <pc:docMk/>
            <pc:sldMk cId="2843783635" sldId="3925"/>
            <ac:picMk id="14" creationId="{95B4AB77-D9E2-17E9-9492-124367086591}"/>
          </ac:picMkLst>
        </pc:picChg>
        <pc:picChg chg="mod ord">
          <ac:chgData name="Petr Mojžíšek" userId="8130ee10-72a2-4783-be6e-9bfea5186e9f" providerId="ADAL" clId="{ADEFB5BF-0CFA-54B5-B078-A5D2C902A952}" dt="2026-05-21T07:43:45.739" v="332" actId="962"/>
          <ac:picMkLst>
            <pc:docMk/>
            <pc:sldMk cId="2843783635" sldId="3925"/>
            <ac:picMk id="16" creationId="{66F679C4-06C7-E2BC-DD93-08D6230E22D7}"/>
          </ac:picMkLst>
        </pc:picChg>
        <pc:picChg chg="mod ord">
          <ac:chgData name="Petr Mojžíšek" userId="8130ee10-72a2-4783-be6e-9bfea5186e9f" providerId="ADAL" clId="{ADEFB5BF-0CFA-54B5-B078-A5D2C902A952}" dt="2026-05-21T07:43:37.372" v="330" actId="962"/>
          <ac:picMkLst>
            <pc:docMk/>
            <pc:sldMk cId="2843783635" sldId="3925"/>
            <ac:picMk id="17" creationId="{0387F6E3-902B-0D02-6B08-E6B4EB4D3B52}"/>
          </ac:picMkLst>
        </pc:picChg>
        <pc:picChg chg="mod ord">
          <ac:chgData name="Petr Mojžíšek" userId="8130ee10-72a2-4783-be6e-9bfea5186e9f" providerId="ADAL" clId="{ADEFB5BF-0CFA-54B5-B078-A5D2C902A952}" dt="2026-05-21T07:43:26.630" v="328" actId="962"/>
          <ac:picMkLst>
            <pc:docMk/>
            <pc:sldMk cId="2843783635" sldId="3925"/>
            <ac:picMk id="18" creationId="{72C90151-AE26-0512-37B5-A67FAD570EA1}"/>
          </ac:picMkLst>
        </pc:picChg>
        <pc:picChg chg="mod ord">
          <ac:chgData name="Petr Mojžíšek" userId="8130ee10-72a2-4783-be6e-9bfea5186e9f" providerId="ADAL" clId="{ADEFB5BF-0CFA-54B5-B078-A5D2C902A952}" dt="2026-05-21T07:43:12.230" v="325" actId="962"/>
          <ac:picMkLst>
            <pc:docMk/>
            <pc:sldMk cId="2843783635" sldId="3925"/>
            <ac:picMk id="19" creationId="{10B690E9-8866-FA31-6DB2-C578ED1C9008}"/>
          </ac:picMkLst>
        </pc:picChg>
      </pc:sldChg>
      <pc:sldChg chg="delSp modSp del mod modClrScheme chgLayout">
        <pc:chgData name="Petr Mojžíšek" userId="8130ee10-72a2-4783-be6e-9bfea5186e9f" providerId="ADAL" clId="{ADEFB5BF-0CFA-54B5-B078-A5D2C902A952}" dt="2026-05-21T09:00:41.594" v="378"/>
        <pc:sldMkLst>
          <pc:docMk/>
          <pc:sldMk cId="2258580595" sldId="3926"/>
        </pc:sldMkLst>
        <pc:spChg chg="mod modVis">
          <ac:chgData name="Petr Mojžíšek" userId="8130ee10-72a2-4783-be6e-9bfea5186e9f" providerId="ADAL" clId="{ADEFB5BF-0CFA-54B5-B078-A5D2C902A952}" dt="2026-05-21T08:59:23.868" v="374" actId="962"/>
          <ac:spMkLst>
            <pc:docMk/>
            <pc:sldMk cId="2258580595" sldId="3926"/>
            <ac:spMk id="28" creationId="{AA2ADF9B-7784-CCDC-9BBE-A36BF0BF9337}"/>
          </ac:spMkLst>
        </pc:spChg>
        <pc:spChg chg="mod ord">
          <ac:chgData name="Petr Mojžíšek" userId="8130ee10-72a2-4783-be6e-9bfea5186e9f" providerId="ADAL" clId="{ADEFB5BF-0CFA-54B5-B078-A5D2C902A952}" dt="2026-05-20T12:35:23.095" v="147" actId="700"/>
          <ac:spMkLst>
            <pc:docMk/>
            <pc:sldMk cId="2258580595" sldId="3926"/>
            <ac:spMk id="30" creationId="{49962365-2836-DF3E-CECB-7113782BE221}"/>
          </ac:spMkLst>
        </pc:spChg>
        <pc:spChg chg="mod ord">
          <ac:chgData name="Petr Mojžíšek" userId="8130ee10-72a2-4783-be6e-9bfea5186e9f" providerId="ADAL" clId="{ADEFB5BF-0CFA-54B5-B078-A5D2C902A952}" dt="2026-05-20T12:35:23.095" v="147" actId="700"/>
          <ac:spMkLst>
            <pc:docMk/>
            <pc:sldMk cId="2258580595" sldId="3926"/>
            <ac:spMk id="31" creationId="{293DB803-270F-A864-16C9-1DFB4307884F}"/>
          </ac:spMkLst>
        </pc:spChg>
        <pc:spChg chg="mod">
          <ac:chgData name="Petr Mojžíšek" userId="8130ee10-72a2-4783-be6e-9bfea5186e9f" providerId="ADAL" clId="{ADEFB5BF-0CFA-54B5-B078-A5D2C902A952}" dt="2026-05-21T08:59:29.245" v="375" actId="962"/>
          <ac:spMkLst>
            <pc:docMk/>
            <pc:sldMk cId="2258580595" sldId="3926"/>
            <ac:spMk id="32" creationId="{0C3AFD79-D8FA-ACED-3BD8-AC7BDD2141E2}"/>
          </ac:spMkLst>
        </pc:spChg>
        <pc:spChg chg="mod">
          <ac:chgData name="Petr Mojžíšek" userId="8130ee10-72a2-4783-be6e-9bfea5186e9f" providerId="ADAL" clId="{ADEFB5BF-0CFA-54B5-B078-A5D2C902A952}" dt="2026-05-21T08:59:36.607" v="376" actId="962"/>
          <ac:spMkLst>
            <pc:docMk/>
            <pc:sldMk cId="2258580595" sldId="3926"/>
            <ac:spMk id="33" creationId="{5F44FB71-E95F-909A-A4AD-D5C15D499C5F}"/>
          </ac:spMkLst>
        </pc:spChg>
        <pc:spChg chg="del mod ord">
          <ac:chgData name="Petr Mojžíšek" userId="8130ee10-72a2-4783-be6e-9bfea5186e9f" providerId="ADAL" clId="{ADEFB5BF-0CFA-54B5-B078-A5D2C902A952}" dt="2026-05-20T12:35:23.095" v="147" actId="700"/>
          <ac:spMkLst>
            <pc:docMk/>
            <pc:sldMk cId="2258580595" sldId="3926"/>
            <ac:spMk id="47" creationId="{7A299405-1726-D641-8F78-8A26F95447D9}"/>
          </ac:spMkLst>
        </pc:spChg>
        <pc:grpChg chg="mod">
          <ac:chgData name="Petr Mojžíšek" userId="8130ee10-72a2-4783-be6e-9bfea5186e9f" providerId="ADAL" clId="{ADEFB5BF-0CFA-54B5-B078-A5D2C902A952}" dt="2026-05-21T08:59:10.138" v="370" actId="962"/>
          <ac:grpSpMkLst>
            <pc:docMk/>
            <pc:sldMk cId="2258580595" sldId="3926"/>
            <ac:grpSpMk id="2" creationId="{96D344A7-BE2D-E6C5-0796-2D49FAF5A4B8}"/>
          </ac:grpSpMkLst>
        </pc:grpChg>
        <pc:grpChg chg="mod">
          <ac:chgData name="Petr Mojžíšek" userId="8130ee10-72a2-4783-be6e-9bfea5186e9f" providerId="ADAL" clId="{ADEFB5BF-0CFA-54B5-B078-A5D2C902A952}" dt="2026-05-21T08:59:07.259" v="369" actId="962"/>
          <ac:grpSpMkLst>
            <pc:docMk/>
            <pc:sldMk cId="2258580595" sldId="3926"/>
            <ac:grpSpMk id="6" creationId="{08D27EBF-7D2B-9E5F-922D-0888FC6A91AF}"/>
          </ac:grpSpMkLst>
        </pc:grpChg>
        <pc:grpChg chg="mod">
          <ac:chgData name="Petr Mojžíšek" userId="8130ee10-72a2-4783-be6e-9bfea5186e9f" providerId="ADAL" clId="{ADEFB5BF-0CFA-54B5-B078-A5D2C902A952}" dt="2026-05-21T08:59:04.885" v="368" actId="962"/>
          <ac:grpSpMkLst>
            <pc:docMk/>
            <pc:sldMk cId="2258580595" sldId="3926"/>
            <ac:grpSpMk id="10" creationId="{CFF93A37-7357-94E3-3621-D5F9BDE12348}"/>
          </ac:grpSpMkLst>
        </pc:grpChg>
        <pc:grpChg chg="mod">
          <ac:chgData name="Petr Mojžíšek" userId="8130ee10-72a2-4783-be6e-9bfea5186e9f" providerId="ADAL" clId="{ADEFB5BF-0CFA-54B5-B078-A5D2C902A952}" dt="2026-05-21T08:59:02.122" v="367" actId="962"/>
          <ac:grpSpMkLst>
            <pc:docMk/>
            <pc:sldMk cId="2258580595" sldId="3926"/>
            <ac:grpSpMk id="14" creationId="{EBBE1B8B-4674-14A8-A239-E6CD5BABB1B7}"/>
          </ac:grpSpMkLst>
        </pc:grpChg>
        <pc:grpChg chg="mod">
          <ac:chgData name="Petr Mojžíšek" userId="8130ee10-72a2-4783-be6e-9bfea5186e9f" providerId="ADAL" clId="{ADEFB5BF-0CFA-54B5-B078-A5D2C902A952}" dt="2026-05-21T08:58:59.475" v="366" actId="962"/>
          <ac:grpSpMkLst>
            <pc:docMk/>
            <pc:sldMk cId="2258580595" sldId="3926"/>
            <ac:grpSpMk id="18" creationId="{35E7D106-FEF2-D01E-DA38-A67246AE8A5E}"/>
          </ac:grpSpMkLst>
        </pc:grpChg>
        <pc:grpChg chg="mod">
          <ac:chgData name="Petr Mojžíšek" userId="8130ee10-72a2-4783-be6e-9bfea5186e9f" providerId="ADAL" clId="{ADEFB5BF-0CFA-54B5-B078-A5D2C902A952}" dt="2026-05-21T08:58:56.135" v="365" actId="962"/>
          <ac:grpSpMkLst>
            <pc:docMk/>
            <pc:sldMk cId="2258580595" sldId="3926"/>
            <ac:grpSpMk id="22" creationId="{38DD5BBA-D968-0849-D6CA-C7D8C278D45F}"/>
          </ac:grpSpMkLst>
        </pc:grpChg>
      </pc:sldChg>
      <pc:sldChg chg="modSp mod modClrScheme chgLayout">
        <pc:chgData name="Petr Mojžíšek" userId="8130ee10-72a2-4783-be6e-9bfea5186e9f" providerId="ADAL" clId="{ADEFB5BF-0CFA-54B5-B078-A5D2C902A952}" dt="2026-05-20T11:45:01.074" v="42"/>
        <pc:sldMkLst>
          <pc:docMk/>
          <pc:sldMk cId="930491048" sldId="3927"/>
        </pc:sldMkLst>
        <pc:spChg chg="mod ord">
          <ac:chgData name="Petr Mojžíšek" userId="8130ee10-72a2-4783-be6e-9bfea5186e9f" providerId="ADAL" clId="{ADEFB5BF-0CFA-54B5-B078-A5D2C902A952}" dt="2026-05-20T11:45:01.074" v="42"/>
          <ac:spMkLst>
            <pc:docMk/>
            <pc:sldMk cId="930491048" sldId="3927"/>
            <ac:spMk id="2" creationId="{AA4B2BA4-9A74-51A9-8D7D-CC724C5A15B7}"/>
          </ac:spMkLst>
        </pc:spChg>
      </pc:sldChg>
      <pc:sldChg chg="modSp mod modClrScheme chgLayout">
        <pc:chgData name="Petr Mojžíšek" userId="8130ee10-72a2-4783-be6e-9bfea5186e9f" providerId="ADAL" clId="{ADEFB5BF-0CFA-54B5-B078-A5D2C902A952}" dt="2026-05-20T11:45:01.075" v="43"/>
        <pc:sldMkLst>
          <pc:docMk/>
          <pc:sldMk cId="2192282866" sldId="3929"/>
        </pc:sldMkLst>
        <pc:spChg chg="mod ord">
          <ac:chgData name="Petr Mojžíšek" userId="8130ee10-72a2-4783-be6e-9bfea5186e9f" providerId="ADAL" clId="{ADEFB5BF-0CFA-54B5-B078-A5D2C902A952}" dt="2026-05-20T11:45:01.075" v="43"/>
          <ac:spMkLst>
            <pc:docMk/>
            <pc:sldMk cId="2192282866" sldId="3929"/>
            <ac:spMk id="2" creationId="{88F12818-E1D3-F633-FD64-220C36AB5B2D}"/>
          </ac:spMkLst>
        </pc:spChg>
      </pc:sldChg>
      <pc:sldChg chg="modSp mod modClrScheme chgLayout">
        <pc:chgData name="Petr Mojžíšek" userId="8130ee10-72a2-4783-be6e-9bfea5186e9f" providerId="ADAL" clId="{ADEFB5BF-0CFA-54B5-B078-A5D2C902A952}" dt="2026-05-20T11:45:01.076" v="44"/>
        <pc:sldMkLst>
          <pc:docMk/>
          <pc:sldMk cId="1749697443" sldId="3930"/>
        </pc:sldMkLst>
        <pc:spChg chg="mod ord">
          <ac:chgData name="Petr Mojžíšek" userId="8130ee10-72a2-4783-be6e-9bfea5186e9f" providerId="ADAL" clId="{ADEFB5BF-0CFA-54B5-B078-A5D2C902A952}" dt="2026-05-20T11:45:01.076" v="44"/>
          <ac:spMkLst>
            <pc:docMk/>
            <pc:sldMk cId="1749697443" sldId="3930"/>
            <ac:spMk id="2" creationId="{63097F3C-CE59-C67F-6F3C-B374406DB59C}"/>
          </ac:spMkLst>
        </pc:spChg>
      </pc:sldChg>
      <pc:sldChg chg="modSp mod modClrScheme chgLayout">
        <pc:chgData name="Petr Mojžíšek" userId="8130ee10-72a2-4783-be6e-9bfea5186e9f" providerId="ADAL" clId="{ADEFB5BF-0CFA-54B5-B078-A5D2C902A952}" dt="2026-05-20T11:45:01.055" v="25"/>
        <pc:sldMkLst>
          <pc:docMk/>
          <pc:sldMk cId="1751849410" sldId="3939"/>
        </pc:sldMkLst>
        <pc:spChg chg="mod ord">
          <ac:chgData name="Petr Mojžíšek" userId="8130ee10-72a2-4783-be6e-9bfea5186e9f" providerId="ADAL" clId="{ADEFB5BF-0CFA-54B5-B078-A5D2C902A952}" dt="2026-05-20T11:45:01.055" v="25"/>
          <ac:spMkLst>
            <pc:docMk/>
            <pc:sldMk cId="1751849410" sldId="3939"/>
            <ac:spMk id="2" creationId="{B65A8A9B-9B85-CF0C-E8BD-C94DC8E001AC}"/>
          </ac:spMkLst>
        </pc:spChg>
        <pc:spChg chg="mod ord">
          <ac:chgData name="Petr Mojžíšek" userId="8130ee10-72a2-4783-be6e-9bfea5186e9f" providerId="ADAL" clId="{ADEFB5BF-0CFA-54B5-B078-A5D2C902A952}" dt="2026-05-20T11:45:01.055" v="25"/>
          <ac:spMkLst>
            <pc:docMk/>
            <pc:sldMk cId="1751849410" sldId="3939"/>
            <ac:spMk id="3" creationId="{BDFE9838-D051-C6F4-7A0E-303D0C68B32A}"/>
          </ac:spMkLst>
        </pc:spChg>
        <pc:spChg chg="mod ord">
          <ac:chgData name="Petr Mojžíšek" userId="8130ee10-72a2-4783-be6e-9bfea5186e9f" providerId="ADAL" clId="{ADEFB5BF-0CFA-54B5-B078-A5D2C902A952}" dt="2026-05-20T11:45:01.055" v="25"/>
          <ac:spMkLst>
            <pc:docMk/>
            <pc:sldMk cId="1751849410" sldId="3939"/>
            <ac:spMk id="4" creationId="{4E9D7772-A01E-9640-2BD8-0C2DA211EA5B}"/>
          </ac:spMkLst>
        </pc:spChg>
        <pc:spChg chg="mod ord">
          <ac:chgData name="Petr Mojžíšek" userId="8130ee10-72a2-4783-be6e-9bfea5186e9f" providerId="ADAL" clId="{ADEFB5BF-0CFA-54B5-B078-A5D2C902A952}" dt="2026-05-20T11:45:01.055" v="25"/>
          <ac:spMkLst>
            <pc:docMk/>
            <pc:sldMk cId="1751849410" sldId="3939"/>
            <ac:spMk id="5" creationId="{3216855B-CE8C-8587-8FE4-E3A6BF420F13}"/>
          </ac:spMkLst>
        </pc:spChg>
      </pc:sldChg>
      <pc:sldChg chg="mod modClrScheme chgLayout">
        <pc:chgData name="Petr Mojžíšek" userId="8130ee10-72a2-4783-be6e-9bfea5186e9f" providerId="ADAL" clId="{ADEFB5BF-0CFA-54B5-B078-A5D2C902A952}" dt="2026-05-20T11:45:01.053" v="23"/>
        <pc:sldMkLst>
          <pc:docMk/>
          <pc:sldMk cId="3458358986" sldId="3940"/>
        </pc:sldMkLst>
      </pc:sldChg>
      <pc:sldChg chg="del">
        <pc:chgData name="Petr Mojžíšek" userId="8130ee10-72a2-4783-be6e-9bfea5186e9f" providerId="ADAL" clId="{ADEFB5BF-0CFA-54B5-B078-A5D2C902A952}" dt="2026-05-20T11:45:00.915" v="1"/>
        <pc:sldMkLst>
          <pc:docMk/>
          <pc:sldMk cId="2419669781" sldId="3942"/>
        </pc:sldMkLst>
      </pc:sldChg>
      <pc:sldChg chg="add">
        <pc:chgData name="Petr Mojžíšek" userId="8130ee10-72a2-4783-be6e-9bfea5186e9f" providerId="ADAL" clId="{ADEFB5BF-0CFA-54B5-B078-A5D2C902A952}" dt="2026-05-20T11:45:00.901" v="0"/>
        <pc:sldMkLst>
          <pc:docMk/>
          <pc:sldMk cId="3218198251" sldId="3943"/>
        </pc:sldMkLst>
      </pc:sldChg>
      <pc:sldChg chg="new del">
        <pc:chgData name="Petr Mojžíšek" userId="8130ee10-72a2-4783-be6e-9bfea5186e9f" providerId="ADAL" clId="{ADEFB5BF-0CFA-54B5-B078-A5D2C902A952}" dt="2026-05-20T11:45:01.127" v="46"/>
        <pc:sldMkLst>
          <pc:docMk/>
          <pc:sldMk cId="533652504" sldId="3944"/>
        </pc:sldMkLst>
      </pc:sldChg>
      <pc:sldChg chg="add modNotesTx">
        <pc:chgData name="Petr Mojžíšek" userId="8130ee10-72a2-4783-be6e-9bfea5186e9f" providerId="ADAL" clId="{ADEFB5BF-0CFA-54B5-B078-A5D2C902A952}" dt="2026-05-20T13:15:02.565" v="317" actId="20577"/>
        <pc:sldMkLst>
          <pc:docMk/>
          <pc:sldMk cId="667411030" sldId="3944"/>
        </pc:sldMkLst>
      </pc:sldChg>
      <pc:sldChg chg="add del">
        <pc:chgData name="Petr Mojžíšek" userId="8130ee10-72a2-4783-be6e-9bfea5186e9f" providerId="ADAL" clId="{ADEFB5BF-0CFA-54B5-B078-A5D2C902A952}" dt="2026-05-21T12:08:20.276" v="579" actId="2696"/>
        <pc:sldMkLst>
          <pc:docMk/>
          <pc:sldMk cId="2380432842" sldId="3945"/>
        </pc:sldMkLst>
      </pc:sldChg>
      <pc:sldChg chg="add del">
        <pc:chgData name="Petr Mojžíšek" userId="8130ee10-72a2-4783-be6e-9bfea5186e9f" providerId="ADAL" clId="{ADEFB5BF-0CFA-54B5-B078-A5D2C902A952}" dt="2026-05-21T09:01:30.821" v="380"/>
        <pc:sldMkLst>
          <pc:docMk/>
          <pc:sldMk cId="798961774" sldId="3946"/>
        </pc:sldMkLst>
      </pc:sldChg>
      <pc:sldChg chg="modSp add del">
        <pc:chgData name="Petr Mojžíšek" userId="8130ee10-72a2-4783-be6e-9bfea5186e9f" providerId="ADAL" clId="{ADEFB5BF-0CFA-54B5-B078-A5D2C902A952}" dt="2026-05-21T09:03:43.097" v="385"/>
        <pc:sldMkLst>
          <pc:docMk/>
          <pc:sldMk cId="3401736172" sldId="3947"/>
        </pc:sldMkLst>
        <pc:spChg chg="mod">
          <ac:chgData name="Petr Mojžíšek" userId="8130ee10-72a2-4783-be6e-9bfea5186e9f" providerId="ADAL" clId="{ADEFB5BF-0CFA-54B5-B078-A5D2C902A952}" dt="2026-05-21T09:02:16.940" v="383" actId="962"/>
          <ac:spMkLst>
            <pc:docMk/>
            <pc:sldMk cId="3401736172" sldId="3947"/>
            <ac:spMk id="3" creationId="{A2E8118D-40A1-A791-B0DD-76F642B8853A}"/>
          </ac:spMkLst>
        </pc:spChg>
        <pc:spChg chg="mod">
          <ac:chgData name="Petr Mojžíšek" userId="8130ee10-72a2-4783-be6e-9bfea5186e9f" providerId="ADAL" clId="{ADEFB5BF-0CFA-54B5-B078-A5D2C902A952}" dt="2026-05-21T09:02:13.479" v="382" actId="962"/>
          <ac:spMkLst>
            <pc:docMk/>
            <pc:sldMk cId="3401736172" sldId="3947"/>
            <ac:spMk id="4" creationId="{0A0A3861-B7DB-79F5-7FE8-3B3B63509F76}"/>
          </ac:spMkLst>
        </pc:spChg>
        <pc:picChg chg="mod">
          <ac:chgData name="Petr Mojžíšek" userId="8130ee10-72a2-4783-be6e-9bfea5186e9f" providerId="ADAL" clId="{ADEFB5BF-0CFA-54B5-B078-A5D2C902A952}" dt="2026-05-21T09:02:09.382" v="381" actId="962"/>
          <ac:picMkLst>
            <pc:docMk/>
            <pc:sldMk cId="3401736172" sldId="3947"/>
            <ac:picMk id="5" creationId="{17E91A7C-CF76-AC99-05C6-B3283A30A42A}"/>
          </ac:picMkLst>
        </pc:picChg>
      </pc:sldChg>
      <pc:sldChg chg="modSp add mod modNotesTx">
        <pc:chgData name="Petr Mojžíšek" userId="8130ee10-72a2-4783-be6e-9bfea5186e9f" providerId="ADAL" clId="{ADEFB5BF-0CFA-54B5-B078-A5D2C902A952}" dt="2026-05-21T09:19:46.109" v="471"/>
        <pc:sldMkLst>
          <pc:docMk/>
          <pc:sldMk cId="3803406496" sldId="3948"/>
        </pc:sldMkLst>
        <pc:spChg chg="mod">
          <ac:chgData name="Petr Mojžíšek" userId="8130ee10-72a2-4783-be6e-9bfea5186e9f" providerId="ADAL" clId="{ADEFB5BF-0CFA-54B5-B078-A5D2C902A952}" dt="2026-05-21T09:19:46.109" v="471"/>
          <ac:spMkLst>
            <pc:docMk/>
            <pc:sldMk cId="3803406496" sldId="3948"/>
            <ac:spMk id="26" creationId="{88329BBE-FA37-AFD7-EA75-8E7977821705}"/>
          </ac:spMkLst>
        </pc:spChg>
        <pc:spChg chg="mod">
          <ac:chgData name="Petr Mojžíšek" userId="8130ee10-72a2-4783-be6e-9bfea5186e9f" providerId="ADAL" clId="{ADEFB5BF-0CFA-54B5-B078-A5D2C902A952}" dt="2026-05-21T09:19:46.109" v="471"/>
          <ac:spMkLst>
            <pc:docMk/>
            <pc:sldMk cId="3803406496" sldId="3948"/>
            <ac:spMk id="27" creationId="{30C195C8-EC86-4A84-4C9D-8D6A5A4DA8AD}"/>
          </ac:spMkLst>
        </pc:spChg>
        <pc:spChg chg="mod">
          <ac:chgData name="Petr Mojžíšek" userId="8130ee10-72a2-4783-be6e-9bfea5186e9f" providerId="ADAL" clId="{ADEFB5BF-0CFA-54B5-B078-A5D2C902A952}" dt="2026-05-21T09:19:46.109" v="471"/>
          <ac:spMkLst>
            <pc:docMk/>
            <pc:sldMk cId="3803406496" sldId="3948"/>
            <ac:spMk id="29" creationId="{EAD10EFB-D858-DDE7-1940-2EC6E15D2C5C}"/>
          </ac:spMkLst>
        </pc:spChg>
        <pc:spChg chg="mod">
          <ac:chgData name="Petr Mojžíšek" userId="8130ee10-72a2-4783-be6e-9bfea5186e9f" providerId="ADAL" clId="{ADEFB5BF-0CFA-54B5-B078-A5D2C902A952}" dt="2026-05-21T09:19:46.109" v="471"/>
          <ac:spMkLst>
            <pc:docMk/>
            <pc:sldMk cId="3803406496" sldId="3948"/>
            <ac:spMk id="38" creationId="{0E7A41BA-1072-541F-AFA6-F7FDC6B78276}"/>
          </ac:spMkLst>
        </pc:spChg>
        <pc:spChg chg="mod">
          <ac:chgData name="Petr Mojžíšek" userId="8130ee10-72a2-4783-be6e-9bfea5186e9f" providerId="ADAL" clId="{ADEFB5BF-0CFA-54B5-B078-A5D2C902A952}" dt="2026-05-21T09:19:46.109" v="471"/>
          <ac:spMkLst>
            <pc:docMk/>
            <pc:sldMk cId="3803406496" sldId="3948"/>
            <ac:spMk id="39" creationId="{A7788BCB-61FD-DF84-1A6F-4BA34969E543}"/>
          </ac:spMkLst>
        </pc:spChg>
        <pc:spChg chg="mod">
          <ac:chgData name="Petr Mojžíšek" userId="8130ee10-72a2-4783-be6e-9bfea5186e9f" providerId="ADAL" clId="{ADEFB5BF-0CFA-54B5-B078-A5D2C902A952}" dt="2026-05-21T09:19:46.109" v="471"/>
          <ac:spMkLst>
            <pc:docMk/>
            <pc:sldMk cId="3803406496" sldId="3948"/>
            <ac:spMk id="40" creationId="{D2C465CF-786F-261F-E296-7C390FCA374C}"/>
          </ac:spMkLst>
        </pc:spChg>
        <pc:spChg chg="mod">
          <ac:chgData name="Petr Mojžíšek" userId="8130ee10-72a2-4783-be6e-9bfea5186e9f" providerId="ADAL" clId="{ADEFB5BF-0CFA-54B5-B078-A5D2C902A952}" dt="2026-05-21T09:19:46.109" v="471"/>
          <ac:spMkLst>
            <pc:docMk/>
            <pc:sldMk cId="3803406496" sldId="3948"/>
            <ac:spMk id="42" creationId="{6A6A478E-B75D-5ED7-CCCF-342F93CC4EBC}"/>
          </ac:spMkLst>
        </pc:spChg>
        <pc:spChg chg="mod">
          <ac:chgData name="Petr Mojžíšek" userId="8130ee10-72a2-4783-be6e-9bfea5186e9f" providerId="ADAL" clId="{ADEFB5BF-0CFA-54B5-B078-A5D2C902A952}" dt="2026-05-21T09:19:46.109" v="471"/>
          <ac:spMkLst>
            <pc:docMk/>
            <pc:sldMk cId="3803406496" sldId="3948"/>
            <ac:spMk id="43" creationId="{686040F9-48BF-F235-B153-D1EE72B40E7A}"/>
          </ac:spMkLst>
        </pc:spChg>
        <pc:spChg chg="mod">
          <ac:chgData name="Petr Mojžíšek" userId="8130ee10-72a2-4783-be6e-9bfea5186e9f" providerId="ADAL" clId="{ADEFB5BF-0CFA-54B5-B078-A5D2C902A952}" dt="2026-05-21T09:19:46.109" v="471"/>
          <ac:spMkLst>
            <pc:docMk/>
            <pc:sldMk cId="3803406496" sldId="3948"/>
            <ac:spMk id="44" creationId="{E33590CC-0D35-2A74-4FE9-8F1BC27B3E12}"/>
          </ac:spMkLst>
        </pc:spChg>
        <pc:spChg chg="mod">
          <ac:chgData name="Petr Mojžíšek" userId="8130ee10-72a2-4783-be6e-9bfea5186e9f" providerId="ADAL" clId="{ADEFB5BF-0CFA-54B5-B078-A5D2C902A952}" dt="2026-05-21T09:19:46.109" v="471"/>
          <ac:spMkLst>
            <pc:docMk/>
            <pc:sldMk cId="3803406496" sldId="3948"/>
            <ac:spMk id="45" creationId="{1109C1D6-63C0-1632-5CAA-80DAC7A7E172}"/>
          </ac:spMkLst>
        </pc:spChg>
      </pc:sldChg>
      <pc:sldChg chg="add">
        <pc:chgData name="Petr Mojžíšek" userId="8130ee10-72a2-4783-be6e-9bfea5186e9f" providerId="ADAL" clId="{ADEFB5BF-0CFA-54B5-B078-A5D2C902A952}" dt="2026-05-21T12:12:34.891" v="580"/>
        <pc:sldMkLst>
          <pc:docMk/>
          <pc:sldMk cId="2737995982" sldId="3949"/>
        </pc:sldMkLst>
      </pc:sldChg>
      <pc:sldChg chg="addSp delSp modSp add del mod">
        <pc:chgData name="Petr Mojžíšek" userId="8130ee10-72a2-4783-be6e-9bfea5186e9f" providerId="ADAL" clId="{ADEFB5BF-0CFA-54B5-B078-A5D2C902A952}" dt="2026-05-21T09:29:15.382" v="534" actId="2696"/>
        <pc:sldMkLst>
          <pc:docMk/>
          <pc:sldMk cId="4157475990" sldId="3949"/>
        </pc:sldMkLst>
        <pc:picChg chg="add del mod">
          <ac:chgData name="Petr Mojžíšek" userId="8130ee10-72a2-4783-be6e-9bfea5186e9f" providerId="ADAL" clId="{ADEFB5BF-0CFA-54B5-B078-A5D2C902A952}" dt="2026-05-21T09:29:14.262" v="533" actId="478"/>
          <ac:picMkLst>
            <pc:docMk/>
            <pc:sldMk cId="4157475990" sldId="3949"/>
            <ac:picMk id="3" creationId="{B56D734C-6E85-AAA5-8344-7310DF07EDE2}"/>
          </ac:picMkLst>
        </pc:picChg>
        <pc:picChg chg="del">
          <ac:chgData name="Petr Mojžíšek" userId="8130ee10-72a2-4783-be6e-9bfea5186e9f" providerId="ADAL" clId="{ADEFB5BF-0CFA-54B5-B078-A5D2C902A952}" dt="2026-05-21T09:28:39.281" v="526" actId="478"/>
          <ac:picMkLst>
            <pc:docMk/>
            <pc:sldMk cId="4157475990" sldId="3949"/>
            <ac:picMk id="4" creationId="{3309D45F-E836-8947-7ADD-A65CBF383778}"/>
          </ac:picMkLst>
        </pc:picChg>
        <pc:picChg chg="del">
          <ac:chgData name="Petr Mojžíšek" userId="8130ee10-72a2-4783-be6e-9bfea5186e9f" providerId="ADAL" clId="{ADEFB5BF-0CFA-54B5-B078-A5D2C902A952}" dt="2026-05-21T09:28:36.864" v="522" actId="478"/>
          <ac:picMkLst>
            <pc:docMk/>
            <pc:sldMk cId="4157475990" sldId="3949"/>
            <ac:picMk id="5" creationId="{DC7F0568-FC58-3B55-1D49-5908C3A33A03}"/>
          </ac:picMkLst>
        </pc:picChg>
        <pc:picChg chg="del">
          <ac:chgData name="Petr Mojžíšek" userId="8130ee10-72a2-4783-be6e-9bfea5186e9f" providerId="ADAL" clId="{ADEFB5BF-0CFA-54B5-B078-A5D2C902A952}" dt="2026-05-21T09:28:36.635" v="521" actId="478"/>
          <ac:picMkLst>
            <pc:docMk/>
            <pc:sldMk cId="4157475990" sldId="3949"/>
            <ac:picMk id="12" creationId="{02EF4F76-DB68-1FD0-CBC9-87014D690959}"/>
          </ac:picMkLst>
        </pc:picChg>
        <pc:picChg chg="del">
          <ac:chgData name="Petr Mojžíšek" userId="8130ee10-72a2-4783-be6e-9bfea5186e9f" providerId="ADAL" clId="{ADEFB5BF-0CFA-54B5-B078-A5D2C902A952}" dt="2026-05-21T09:28:37.240" v="523" actId="478"/>
          <ac:picMkLst>
            <pc:docMk/>
            <pc:sldMk cId="4157475990" sldId="3949"/>
            <ac:picMk id="14" creationId="{CAA06C94-161B-8111-4919-FDADAAE47B99}"/>
          </ac:picMkLst>
        </pc:picChg>
        <pc:picChg chg="del">
          <ac:chgData name="Petr Mojžíšek" userId="8130ee10-72a2-4783-be6e-9bfea5186e9f" providerId="ADAL" clId="{ADEFB5BF-0CFA-54B5-B078-A5D2C902A952}" dt="2026-05-21T09:28:38.031" v="525" actId="478"/>
          <ac:picMkLst>
            <pc:docMk/>
            <pc:sldMk cId="4157475990" sldId="3949"/>
            <ac:picMk id="17" creationId="{126B4091-3892-81A4-5AEC-80E27BF8212A}"/>
          </ac:picMkLst>
        </pc:picChg>
        <pc:picChg chg="del">
          <ac:chgData name="Petr Mojžíšek" userId="8130ee10-72a2-4783-be6e-9bfea5186e9f" providerId="ADAL" clId="{ADEFB5BF-0CFA-54B5-B078-A5D2C902A952}" dt="2026-05-21T09:28:37.890" v="524" actId="478"/>
          <ac:picMkLst>
            <pc:docMk/>
            <pc:sldMk cId="4157475990" sldId="3949"/>
            <ac:picMk id="18" creationId="{0B851E4A-6E3F-D008-38A4-BAE3CBA61728}"/>
          </ac:picMkLst>
        </pc:picChg>
      </pc:sldChg>
      <pc:sldMasterChg chg="del delSldLayout">
        <pc:chgData name="Petr Mojžíšek" userId="8130ee10-72a2-4783-be6e-9bfea5186e9f" providerId="ADAL" clId="{ADEFB5BF-0CFA-54B5-B078-A5D2C902A952}" dt="2026-05-20T11:45:01.127" v="46"/>
        <pc:sldMasterMkLst>
          <pc:docMk/>
          <pc:sldMasterMk cId="3490511092" sldId="2147484253"/>
        </pc:sldMasterMkLst>
        <pc:sldLayoutChg chg="del">
          <pc:chgData name="Petr Mojžíšek" userId="8130ee10-72a2-4783-be6e-9bfea5186e9f" providerId="ADAL" clId="{ADEFB5BF-0CFA-54B5-B078-A5D2C902A952}" dt="2026-05-20T11:45:01.127" v="46"/>
          <pc:sldLayoutMkLst>
            <pc:docMk/>
            <pc:sldMasterMk cId="3490511092" sldId="2147484253"/>
            <pc:sldLayoutMk cId="0" sldId="2147484225"/>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2630205373" sldId="2147484226"/>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0" sldId="2147484227"/>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0" sldId="2147484228"/>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2721113351" sldId="2147484229"/>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3295830568" sldId="2147484230"/>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3688439135" sldId="2147484231"/>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2829113496" sldId="2147484232"/>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1788193211" sldId="2147484233"/>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2031348256" sldId="2147484234"/>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1465561540" sldId="2147484235"/>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0" sldId="2147484236"/>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2298490347" sldId="2147484237"/>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1515449386" sldId="2147484238"/>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1221916897" sldId="2147484239"/>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3434642410" sldId="2147484240"/>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2748232102" sldId="2147484241"/>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4117528148" sldId="2147484242"/>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1813273496" sldId="2147484243"/>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1604819762" sldId="2147484244"/>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757582804" sldId="2147484245"/>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2697543091" sldId="2147484246"/>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1516699248" sldId="2147484247"/>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2455950059" sldId="2147484248"/>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3631415930" sldId="2147484249"/>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2987547724" sldId="2147484250"/>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360882378" sldId="2147484251"/>
          </pc:sldLayoutMkLst>
        </pc:sldLayoutChg>
        <pc:sldLayoutChg chg="del">
          <pc:chgData name="Petr Mojžíšek" userId="8130ee10-72a2-4783-be6e-9bfea5186e9f" providerId="ADAL" clId="{ADEFB5BF-0CFA-54B5-B078-A5D2C902A952}" dt="2026-05-20T11:45:01.127" v="46"/>
          <pc:sldLayoutMkLst>
            <pc:docMk/>
            <pc:sldMasterMk cId="3490511092" sldId="2147484253"/>
            <pc:sldLayoutMk cId="1478451540" sldId="2147484252"/>
          </pc:sldLayoutMkLst>
        </pc:sldLayoutChg>
      </pc:sldMasterChg>
      <pc:sldMasterChg chg="modSp add addSldLayout modSldLayout">
        <pc:chgData name="Petr Mojžíšek" userId="8130ee10-72a2-4783-be6e-9bfea5186e9f" providerId="ADAL" clId="{ADEFB5BF-0CFA-54B5-B078-A5D2C902A952}" dt="2026-05-21T09:30:22.079" v="548" actId="14100"/>
        <pc:sldMasterMkLst>
          <pc:docMk/>
          <pc:sldMasterMk cId="3490511092" sldId="2147484282"/>
        </pc:sldMasterMkLst>
        <pc:sldLayoutChg chg="add">
          <pc:chgData name="Petr Mojžíšek" userId="8130ee10-72a2-4783-be6e-9bfea5186e9f" providerId="ADAL" clId="{ADEFB5BF-0CFA-54B5-B078-A5D2C902A952}" dt="2026-05-20T11:45:00.901" v="0"/>
          <pc:sldLayoutMkLst>
            <pc:docMk/>
            <pc:sldMasterMk cId="3490511092" sldId="2147484282"/>
            <pc:sldLayoutMk cId="0" sldId="2147484254"/>
          </pc:sldLayoutMkLst>
        </pc:sldLayoutChg>
        <pc:sldLayoutChg chg="add">
          <pc:chgData name="Petr Mojžíšek" userId="8130ee10-72a2-4783-be6e-9bfea5186e9f" providerId="ADAL" clId="{ADEFB5BF-0CFA-54B5-B078-A5D2C902A952}" dt="2026-05-20T11:45:00.901" v="0"/>
          <pc:sldLayoutMkLst>
            <pc:docMk/>
            <pc:sldMasterMk cId="3490511092" sldId="2147484282"/>
            <pc:sldLayoutMk cId="2630205373" sldId="2147484255"/>
          </pc:sldLayoutMkLst>
        </pc:sldLayoutChg>
        <pc:sldLayoutChg chg="modSp add">
          <pc:chgData name="Petr Mojžíšek" userId="8130ee10-72a2-4783-be6e-9bfea5186e9f" providerId="ADAL" clId="{ADEFB5BF-0CFA-54B5-B078-A5D2C902A952}" dt="2026-05-20T12:19:12.359" v="52" actId="962"/>
          <pc:sldLayoutMkLst>
            <pc:docMk/>
            <pc:sldMasterMk cId="3490511092" sldId="2147484282"/>
            <pc:sldLayoutMk cId="0" sldId="2147484256"/>
          </pc:sldLayoutMkLst>
          <pc:spChg chg="mod">
            <ac:chgData name="Petr Mojžíšek" userId="8130ee10-72a2-4783-be6e-9bfea5186e9f" providerId="ADAL" clId="{ADEFB5BF-0CFA-54B5-B078-A5D2C902A952}" dt="2026-05-20T12:18:41.758" v="50" actId="962"/>
            <ac:spMkLst>
              <pc:docMk/>
              <pc:sldMasterMk cId="3490511092" sldId="2147484282"/>
              <pc:sldLayoutMk cId="0" sldId="2147484256"/>
              <ac:spMk id="3" creationId="{97495932-8A09-5A58-F0C4-481B4D389A8D}"/>
            </ac:spMkLst>
          </pc:spChg>
          <pc:spChg chg="mod">
            <ac:chgData name="Petr Mojžíšek" userId="8130ee10-72a2-4783-be6e-9bfea5186e9f" providerId="ADAL" clId="{ADEFB5BF-0CFA-54B5-B078-A5D2C902A952}" dt="2026-05-20T12:18:28.510" v="49" actId="962"/>
            <ac:spMkLst>
              <pc:docMk/>
              <pc:sldMasterMk cId="3490511092" sldId="2147484282"/>
              <pc:sldLayoutMk cId="0" sldId="2147484256"/>
              <ac:spMk id="5" creationId="{E4144EE5-B3C0-C4BF-B94C-2E30679A685A}"/>
            </ac:spMkLst>
          </pc:spChg>
          <pc:spChg chg="mod">
            <ac:chgData name="Petr Mojžíšek" userId="8130ee10-72a2-4783-be6e-9bfea5186e9f" providerId="ADAL" clId="{ADEFB5BF-0CFA-54B5-B078-A5D2C902A952}" dt="2026-05-20T12:18:13.669" v="47" actId="962"/>
            <ac:spMkLst>
              <pc:docMk/>
              <pc:sldMasterMk cId="3490511092" sldId="2147484282"/>
              <pc:sldLayoutMk cId="0" sldId="2147484256"/>
              <ac:spMk id="6" creationId="{FD6659C5-4E88-85EC-4ED9-48DE274B114B}"/>
            </ac:spMkLst>
          </pc:spChg>
          <pc:spChg chg="mod">
            <ac:chgData name="Petr Mojžíšek" userId="8130ee10-72a2-4783-be6e-9bfea5186e9f" providerId="ADAL" clId="{ADEFB5BF-0CFA-54B5-B078-A5D2C902A952}" dt="2026-05-20T12:19:12.359" v="52" actId="962"/>
            <ac:spMkLst>
              <pc:docMk/>
              <pc:sldMasterMk cId="3490511092" sldId="2147484282"/>
              <pc:sldLayoutMk cId="0" sldId="2147484256"/>
              <ac:spMk id="10" creationId="{884B93B9-86EC-84C2-F121-F5838A36B53A}"/>
            </ac:spMkLst>
          </pc:spChg>
        </pc:sldLayoutChg>
        <pc:sldLayoutChg chg="modSp add mod">
          <pc:chgData name="Petr Mojžíšek" userId="8130ee10-72a2-4783-be6e-9bfea5186e9f" providerId="ADAL" clId="{ADEFB5BF-0CFA-54B5-B078-A5D2C902A952}" dt="2026-05-20T12:20:23.965" v="59" actId="962"/>
          <pc:sldLayoutMkLst>
            <pc:docMk/>
            <pc:sldMasterMk cId="3490511092" sldId="2147484282"/>
            <pc:sldLayoutMk cId="0" sldId="2147484257"/>
          </pc:sldLayoutMkLst>
          <pc:spChg chg="mod">
            <ac:chgData name="Petr Mojžíšek" userId="8130ee10-72a2-4783-be6e-9bfea5186e9f" providerId="ADAL" clId="{ADEFB5BF-0CFA-54B5-B078-A5D2C902A952}" dt="2026-05-20T12:19:29.748" v="55" actId="962"/>
            <ac:spMkLst>
              <pc:docMk/>
              <pc:sldMasterMk cId="3490511092" sldId="2147484282"/>
              <pc:sldLayoutMk cId="0" sldId="2147484257"/>
              <ac:spMk id="3" creationId="{97495932-8A09-5A58-F0C4-481B4D389A8D}"/>
            </ac:spMkLst>
          </pc:spChg>
          <pc:spChg chg="mod">
            <ac:chgData name="Petr Mojžíšek" userId="8130ee10-72a2-4783-be6e-9bfea5186e9f" providerId="ADAL" clId="{ADEFB5BF-0CFA-54B5-B078-A5D2C902A952}" dt="2026-05-20T12:19:25.852" v="54" actId="962"/>
            <ac:spMkLst>
              <pc:docMk/>
              <pc:sldMasterMk cId="3490511092" sldId="2147484282"/>
              <pc:sldLayoutMk cId="0" sldId="2147484257"/>
              <ac:spMk id="5" creationId="{E4144EE5-B3C0-C4BF-B94C-2E30679A685A}"/>
            </ac:spMkLst>
          </pc:spChg>
          <pc:spChg chg="mod modVis">
            <ac:chgData name="Petr Mojžíšek" userId="8130ee10-72a2-4783-be6e-9bfea5186e9f" providerId="ADAL" clId="{ADEFB5BF-0CFA-54B5-B078-A5D2C902A952}" dt="2026-05-20T12:20:23.965" v="59" actId="962"/>
            <ac:spMkLst>
              <pc:docMk/>
              <pc:sldMasterMk cId="3490511092" sldId="2147484282"/>
              <pc:sldLayoutMk cId="0" sldId="2147484257"/>
              <ac:spMk id="6" creationId="{FD6659C5-4E88-85EC-4ED9-48DE274B114B}"/>
            </ac:spMkLst>
          </pc:spChg>
          <pc:spChg chg="mod">
            <ac:chgData name="Petr Mojžíšek" userId="8130ee10-72a2-4783-be6e-9bfea5186e9f" providerId="ADAL" clId="{ADEFB5BF-0CFA-54B5-B078-A5D2C902A952}" dt="2026-05-20T12:19:05.001" v="51" actId="962"/>
            <ac:spMkLst>
              <pc:docMk/>
              <pc:sldMasterMk cId="3490511092" sldId="2147484282"/>
              <pc:sldLayoutMk cId="0" sldId="2147484257"/>
              <ac:spMk id="10" creationId="{884B93B9-86EC-84C2-F121-F5838A36B53A}"/>
            </ac:spMkLst>
          </pc:spChg>
        </pc:sldLayoutChg>
        <pc:sldLayoutChg chg="modSp add mod">
          <pc:chgData name="Petr Mojžíšek" userId="8130ee10-72a2-4783-be6e-9bfea5186e9f" providerId="ADAL" clId="{ADEFB5BF-0CFA-54B5-B078-A5D2C902A952}" dt="2026-05-20T12:20:45.230" v="63" actId="962"/>
          <pc:sldLayoutMkLst>
            <pc:docMk/>
            <pc:sldMasterMk cId="3490511092" sldId="2147484282"/>
            <pc:sldLayoutMk cId="2721113351" sldId="2147484258"/>
          </pc:sldLayoutMkLst>
          <pc:picChg chg="mod modVis">
            <ac:chgData name="Petr Mojžíšek" userId="8130ee10-72a2-4783-be6e-9bfea5186e9f" providerId="ADAL" clId="{ADEFB5BF-0CFA-54B5-B078-A5D2C902A952}" dt="2026-05-20T12:20:45.230" v="63" actId="962"/>
            <ac:picMkLst>
              <pc:docMk/>
              <pc:sldMasterMk cId="3490511092" sldId="2147484282"/>
              <pc:sldLayoutMk cId="2721113351" sldId="2147484258"/>
              <ac:picMk id="4" creationId="{DD3F37E1-C019-EAF3-74CD-97E08C4DB009}"/>
            </ac:picMkLst>
          </pc:picChg>
          <pc:picChg chg="mod">
            <ac:chgData name="Petr Mojžíšek" userId="8130ee10-72a2-4783-be6e-9bfea5186e9f" providerId="ADAL" clId="{ADEFB5BF-0CFA-54B5-B078-A5D2C902A952}" dt="2026-05-20T12:20:33.823" v="60" actId="962"/>
            <ac:picMkLst>
              <pc:docMk/>
              <pc:sldMasterMk cId="3490511092" sldId="2147484282"/>
              <pc:sldLayoutMk cId="2721113351" sldId="2147484258"/>
              <ac:picMk id="7" creationId="{9FB18FF9-7693-F769-6289-5AC55C11C93B}"/>
            </ac:picMkLst>
          </pc:picChg>
        </pc:sldLayoutChg>
        <pc:sldLayoutChg chg="modSp add mod">
          <pc:chgData name="Petr Mojžíšek" userId="8130ee10-72a2-4783-be6e-9bfea5186e9f" providerId="ADAL" clId="{ADEFB5BF-0CFA-54B5-B078-A5D2C902A952}" dt="2026-05-20T12:21:24.673" v="66" actId="962"/>
          <pc:sldLayoutMkLst>
            <pc:docMk/>
            <pc:sldMasterMk cId="3490511092" sldId="2147484282"/>
            <pc:sldLayoutMk cId="3295830568" sldId="2147484259"/>
          </pc:sldLayoutMkLst>
          <pc:spChg chg="mod">
            <ac:chgData name="Petr Mojžíšek" userId="8130ee10-72a2-4783-be6e-9bfea5186e9f" providerId="ADAL" clId="{ADEFB5BF-0CFA-54B5-B078-A5D2C902A952}" dt="2026-05-20T12:21:04.544" v="64" actId="962"/>
            <ac:spMkLst>
              <pc:docMk/>
              <pc:sldMasterMk cId="3490511092" sldId="2147484282"/>
              <pc:sldLayoutMk cId="3295830568" sldId="2147484259"/>
              <ac:spMk id="42" creationId="{5634F228-5C5C-1609-1B9B-AB7ACC103372}"/>
            </ac:spMkLst>
          </pc:spChg>
          <pc:spChg chg="mod">
            <ac:chgData name="Petr Mojžíšek" userId="8130ee10-72a2-4783-be6e-9bfea5186e9f" providerId="ADAL" clId="{ADEFB5BF-0CFA-54B5-B078-A5D2C902A952}" dt="2026-05-20T12:21:24.673" v="66" actId="962"/>
            <ac:spMkLst>
              <pc:docMk/>
              <pc:sldMasterMk cId="3490511092" sldId="2147484282"/>
              <pc:sldLayoutMk cId="3295830568" sldId="2147484259"/>
              <ac:spMk id="43" creationId="{C1FDAA66-7A02-C9A4-E1F6-B21C06F8F857}"/>
            </ac:spMkLst>
          </pc:spChg>
          <pc:spChg chg="ord">
            <ac:chgData name="Petr Mojžíšek" userId="8130ee10-72a2-4783-be6e-9bfea5186e9f" providerId="ADAL" clId="{ADEFB5BF-0CFA-54B5-B078-A5D2C902A952}" dt="2026-05-20T12:21:19.479" v="65" actId="13244"/>
            <ac:spMkLst>
              <pc:docMk/>
              <pc:sldMasterMk cId="3490511092" sldId="2147484282"/>
              <pc:sldLayoutMk cId="3295830568" sldId="2147484259"/>
              <ac:spMk id="46" creationId="{AC99AFF4-4FF9-C874-5DD0-8AC06311428D}"/>
            </ac:spMkLst>
          </pc:spChg>
        </pc:sldLayoutChg>
        <pc:sldLayoutChg chg="modSp add">
          <pc:chgData name="Petr Mojžíšek" userId="8130ee10-72a2-4783-be6e-9bfea5186e9f" providerId="ADAL" clId="{ADEFB5BF-0CFA-54B5-B078-A5D2C902A952}" dt="2026-05-20T12:21:35.524" v="68" actId="962"/>
          <pc:sldLayoutMkLst>
            <pc:docMk/>
            <pc:sldMasterMk cId="3490511092" sldId="2147484282"/>
            <pc:sldLayoutMk cId="3688439135" sldId="2147484260"/>
          </pc:sldLayoutMkLst>
          <pc:picChg chg="mod">
            <ac:chgData name="Petr Mojžíšek" userId="8130ee10-72a2-4783-be6e-9bfea5186e9f" providerId="ADAL" clId="{ADEFB5BF-0CFA-54B5-B078-A5D2C902A952}" dt="2026-05-20T12:21:32.484" v="67" actId="962"/>
            <ac:picMkLst>
              <pc:docMk/>
              <pc:sldMasterMk cId="3490511092" sldId="2147484282"/>
              <pc:sldLayoutMk cId="3688439135" sldId="2147484260"/>
              <ac:picMk id="2" creationId="{F8316704-B3A4-8209-D79D-553719157896}"/>
            </ac:picMkLst>
          </pc:picChg>
          <pc:picChg chg="mod">
            <ac:chgData name="Petr Mojžíšek" userId="8130ee10-72a2-4783-be6e-9bfea5186e9f" providerId="ADAL" clId="{ADEFB5BF-0CFA-54B5-B078-A5D2C902A952}" dt="2026-05-20T12:21:35.524" v="68" actId="962"/>
            <ac:picMkLst>
              <pc:docMk/>
              <pc:sldMasterMk cId="3490511092" sldId="2147484282"/>
              <pc:sldLayoutMk cId="3688439135" sldId="2147484260"/>
              <ac:picMk id="7" creationId="{9FB18FF9-7693-F769-6289-5AC55C11C93B}"/>
            </ac:picMkLst>
          </pc:picChg>
        </pc:sldLayoutChg>
        <pc:sldLayoutChg chg="modSp add">
          <pc:chgData name="Petr Mojžíšek" userId="8130ee10-72a2-4783-be6e-9bfea5186e9f" providerId="ADAL" clId="{ADEFB5BF-0CFA-54B5-B078-A5D2C902A952}" dt="2026-05-20T12:21:57.214" v="71" actId="962"/>
          <pc:sldLayoutMkLst>
            <pc:docMk/>
            <pc:sldMasterMk cId="3490511092" sldId="2147484282"/>
            <pc:sldLayoutMk cId="2829113496" sldId="2147484261"/>
          </pc:sldLayoutMkLst>
          <pc:picChg chg="mod">
            <ac:chgData name="Petr Mojžíšek" userId="8130ee10-72a2-4783-be6e-9bfea5186e9f" providerId="ADAL" clId="{ADEFB5BF-0CFA-54B5-B078-A5D2C902A952}" dt="2026-05-20T12:21:57.214" v="71" actId="962"/>
            <ac:picMkLst>
              <pc:docMk/>
              <pc:sldMasterMk cId="3490511092" sldId="2147484282"/>
              <pc:sldLayoutMk cId="2829113496" sldId="2147484261"/>
              <ac:picMk id="3" creationId="{F27DB89B-70CF-9E78-5A68-D9E2A0A9D7DF}"/>
            </ac:picMkLst>
          </pc:picChg>
          <pc:picChg chg="mod">
            <ac:chgData name="Petr Mojžíšek" userId="8130ee10-72a2-4783-be6e-9bfea5186e9f" providerId="ADAL" clId="{ADEFB5BF-0CFA-54B5-B078-A5D2C902A952}" dt="2026-05-20T12:21:44.451" v="69" actId="962"/>
            <ac:picMkLst>
              <pc:docMk/>
              <pc:sldMasterMk cId="3490511092" sldId="2147484282"/>
              <pc:sldLayoutMk cId="2829113496" sldId="2147484261"/>
              <ac:picMk id="7" creationId="{9FB18FF9-7693-F769-6289-5AC55C11C93B}"/>
            </ac:picMkLst>
          </pc:picChg>
        </pc:sldLayoutChg>
        <pc:sldLayoutChg chg="modSp add">
          <pc:chgData name="Petr Mojžíšek" userId="8130ee10-72a2-4783-be6e-9bfea5186e9f" providerId="ADAL" clId="{ADEFB5BF-0CFA-54B5-B078-A5D2C902A952}" dt="2026-05-20T12:22:12.035" v="73" actId="962"/>
          <pc:sldLayoutMkLst>
            <pc:docMk/>
            <pc:sldMasterMk cId="3490511092" sldId="2147484282"/>
            <pc:sldLayoutMk cId="1788193211" sldId="2147484262"/>
          </pc:sldLayoutMkLst>
          <pc:picChg chg="mod">
            <ac:chgData name="Petr Mojžíšek" userId="8130ee10-72a2-4783-be6e-9bfea5186e9f" providerId="ADAL" clId="{ADEFB5BF-0CFA-54B5-B078-A5D2C902A952}" dt="2026-05-20T12:22:12.035" v="73" actId="962"/>
            <ac:picMkLst>
              <pc:docMk/>
              <pc:sldMasterMk cId="3490511092" sldId="2147484282"/>
              <pc:sldLayoutMk cId="1788193211" sldId="2147484262"/>
              <ac:picMk id="2" creationId="{60DA844B-54EF-0255-FB2B-480C3DEB4E49}"/>
            </ac:picMkLst>
          </pc:picChg>
          <pc:picChg chg="mod">
            <ac:chgData name="Petr Mojžíšek" userId="8130ee10-72a2-4783-be6e-9bfea5186e9f" providerId="ADAL" clId="{ADEFB5BF-0CFA-54B5-B078-A5D2C902A952}" dt="2026-05-20T12:22:07.756" v="72" actId="962"/>
            <ac:picMkLst>
              <pc:docMk/>
              <pc:sldMasterMk cId="3490511092" sldId="2147484282"/>
              <pc:sldLayoutMk cId="1788193211" sldId="2147484262"/>
              <ac:picMk id="7" creationId="{9FB18FF9-7693-F769-6289-5AC55C11C93B}"/>
            </ac:picMkLst>
          </pc:picChg>
        </pc:sldLayoutChg>
        <pc:sldLayoutChg chg="add">
          <pc:chgData name="Petr Mojžíšek" userId="8130ee10-72a2-4783-be6e-9bfea5186e9f" providerId="ADAL" clId="{ADEFB5BF-0CFA-54B5-B078-A5D2C902A952}" dt="2026-05-20T11:45:00.901" v="0"/>
          <pc:sldLayoutMkLst>
            <pc:docMk/>
            <pc:sldMasterMk cId="3490511092" sldId="2147484282"/>
            <pc:sldLayoutMk cId="2031348256" sldId="2147484263"/>
          </pc:sldLayoutMkLst>
        </pc:sldLayoutChg>
        <pc:sldLayoutChg chg="modSp add mod">
          <pc:chgData name="Petr Mojžíšek" userId="8130ee10-72a2-4783-be6e-9bfea5186e9f" providerId="ADAL" clId="{ADEFB5BF-0CFA-54B5-B078-A5D2C902A952}" dt="2026-05-20T12:22:52.841" v="75" actId="13244"/>
          <pc:sldLayoutMkLst>
            <pc:docMk/>
            <pc:sldMasterMk cId="3490511092" sldId="2147484282"/>
            <pc:sldLayoutMk cId="1465561540" sldId="2147484264"/>
          </pc:sldLayoutMkLst>
          <pc:spChg chg="ord">
            <ac:chgData name="Petr Mojžíšek" userId="8130ee10-72a2-4783-be6e-9bfea5186e9f" providerId="ADAL" clId="{ADEFB5BF-0CFA-54B5-B078-A5D2C902A952}" dt="2026-05-20T12:22:49.144" v="74" actId="13244"/>
            <ac:spMkLst>
              <pc:docMk/>
              <pc:sldMasterMk cId="3490511092" sldId="2147484282"/>
              <pc:sldLayoutMk cId="1465561540" sldId="2147484264"/>
              <ac:spMk id="4" creationId="{EB3061F6-2EBA-4CD5-9E31-D2A91B6CB4D7}"/>
            </ac:spMkLst>
          </pc:spChg>
          <pc:picChg chg="ord">
            <ac:chgData name="Petr Mojžíšek" userId="8130ee10-72a2-4783-be6e-9bfea5186e9f" providerId="ADAL" clId="{ADEFB5BF-0CFA-54B5-B078-A5D2C902A952}" dt="2026-05-20T12:22:52.841" v="75" actId="13244"/>
            <ac:picMkLst>
              <pc:docMk/>
              <pc:sldMasterMk cId="3490511092" sldId="2147484282"/>
              <pc:sldLayoutMk cId="1465561540" sldId="2147484264"/>
              <ac:picMk id="2" creationId="{91BEDF79-697F-0EE3-5B24-4084CE4AD229}"/>
            </ac:picMkLst>
          </pc:picChg>
        </pc:sldLayoutChg>
        <pc:sldLayoutChg chg="modSp add mod">
          <pc:chgData name="Petr Mojžíšek" userId="8130ee10-72a2-4783-be6e-9bfea5186e9f" providerId="ADAL" clId="{ADEFB5BF-0CFA-54B5-B078-A5D2C902A952}" dt="2026-05-20T12:30:02.818" v="137" actId="735"/>
          <pc:sldLayoutMkLst>
            <pc:docMk/>
            <pc:sldMasterMk cId="3490511092" sldId="2147484282"/>
            <pc:sldLayoutMk cId="0" sldId="2147484265"/>
          </pc:sldLayoutMkLst>
          <pc:spChg chg="ord">
            <ac:chgData name="Petr Mojžíšek" userId="8130ee10-72a2-4783-be6e-9bfea5186e9f" providerId="ADAL" clId="{ADEFB5BF-0CFA-54B5-B078-A5D2C902A952}" dt="2026-05-20T12:24:01.928" v="76" actId="13244"/>
            <ac:spMkLst>
              <pc:docMk/>
              <pc:sldMasterMk cId="3490511092" sldId="2147484282"/>
              <pc:sldLayoutMk cId="0" sldId="2147484265"/>
              <ac:spMk id="2" creationId="{00000000-0000-0000-0000-000000000000}"/>
            </ac:spMkLst>
          </pc:spChg>
          <pc:spChg chg="ord">
            <ac:chgData name="Petr Mojžíšek" userId="8130ee10-72a2-4783-be6e-9bfea5186e9f" providerId="ADAL" clId="{ADEFB5BF-0CFA-54B5-B078-A5D2C902A952}" dt="2026-05-20T12:24:06.367" v="77" actId="13244"/>
            <ac:spMkLst>
              <pc:docMk/>
              <pc:sldMasterMk cId="3490511092" sldId="2147484282"/>
              <pc:sldLayoutMk cId="0" sldId="2147484265"/>
              <ac:spMk id="3" creationId="{00000000-0000-0000-0000-000000000000}"/>
            </ac:spMkLst>
          </pc:spChg>
        </pc:sldLayoutChg>
        <pc:sldLayoutChg chg="addSp delSp modSp add mod">
          <pc:chgData name="Petr Mojžíšek" userId="8130ee10-72a2-4783-be6e-9bfea5186e9f" providerId="ADAL" clId="{ADEFB5BF-0CFA-54B5-B078-A5D2C902A952}" dt="2026-05-20T12:26:43.478" v="108" actId="12788"/>
          <pc:sldLayoutMkLst>
            <pc:docMk/>
            <pc:sldMasterMk cId="3490511092" sldId="2147484282"/>
            <pc:sldLayoutMk cId="2298490347" sldId="2147484266"/>
          </pc:sldLayoutMkLst>
          <pc:spChg chg="mod ord">
            <ac:chgData name="Petr Mojžíšek" userId="8130ee10-72a2-4783-be6e-9bfea5186e9f" providerId="ADAL" clId="{ADEFB5BF-0CFA-54B5-B078-A5D2C902A952}" dt="2026-05-20T12:26:32.802" v="107" actId="1076"/>
            <ac:spMkLst>
              <pc:docMk/>
              <pc:sldMasterMk cId="3490511092" sldId="2147484282"/>
              <pc:sldLayoutMk cId="2298490347" sldId="2147484266"/>
              <ac:spMk id="3" creationId="{ECE740D0-C6FC-5A37-C2D1-1A947DE4DE53}"/>
            </ac:spMkLst>
          </pc:spChg>
          <pc:spChg chg="del">
            <ac:chgData name="Petr Mojžíšek" userId="8130ee10-72a2-4783-be6e-9bfea5186e9f" providerId="ADAL" clId="{ADEFB5BF-0CFA-54B5-B078-A5D2C902A952}" dt="2026-05-20T12:26:03.163" v="103" actId="478"/>
            <ac:spMkLst>
              <pc:docMk/>
              <pc:sldMasterMk cId="3490511092" sldId="2147484282"/>
              <pc:sldLayoutMk cId="2298490347" sldId="2147484266"/>
              <ac:spMk id="4" creationId="{C1A1B8B4-F7BA-61A4-369E-8636780A9373}"/>
            </ac:spMkLst>
          </pc:spChg>
          <pc:spChg chg="del">
            <ac:chgData name="Petr Mojžíšek" userId="8130ee10-72a2-4783-be6e-9bfea5186e9f" providerId="ADAL" clId="{ADEFB5BF-0CFA-54B5-B078-A5D2C902A952}" dt="2026-05-20T12:26:03.163" v="103" actId="478"/>
            <ac:spMkLst>
              <pc:docMk/>
              <pc:sldMasterMk cId="3490511092" sldId="2147484282"/>
              <pc:sldLayoutMk cId="2298490347" sldId="2147484266"/>
              <ac:spMk id="5" creationId="{F74E5508-362E-7BC0-6326-4FDE342EE2A1}"/>
            </ac:spMkLst>
          </pc:spChg>
          <pc:spChg chg="ord">
            <ac:chgData name="Petr Mojžíšek" userId="8130ee10-72a2-4783-be6e-9bfea5186e9f" providerId="ADAL" clId="{ADEFB5BF-0CFA-54B5-B078-A5D2C902A952}" dt="2026-05-20T12:24:21.476" v="78" actId="13244"/>
            <ac:spMkLst>
              <pc:docMk/>
              <pc:sldMasterMk cId="3490511092" sldId="2147484282"/>
              <pc:sldLayoutMk cId="2298490347" sldId="2147484266"/>
              <ac:spMk id="6" creationId="{B115E3FD-9AAD-890E-28A5-01A90124C148}"/>
            </ac:spMkLst>
          </pc:spChg>
          <pc:spChg chg="mod ord">
            <ac:chgData name="Petr Mojžíšek" userId="8130ee10-72a2-4783-be6e-9bfea5186e9f" providerId="ADAL" clId="{ADEFB5BF-0CFA-54B5-B078-A5D2C902A952}" dt="2026-05-20T12:26:32.802" v="107" actId="1076"/>
            <ac:spMkLst>
              <pc:docMk/>
              <pc:sldMasterMk cId="3490511092" sldId="2147484282"/>
              <pc:sldLayoutMk cId="2298490347" sldId="2147484266"/>
              <ac:spMk id="7" creationId="{42659F9E-D5CC-2755-4166-8F308EF27C4D}"/>
            </ac:spMkLst>
          </pc:spChg>
          <pc:spChg chg="del">
            <ac:chgData name="Petr Mojžíšek" userId="8130ee10-72a2-4783-be6e-9bfea5186e9f" providerId="ADAL" clId="{ADEFB5BF-0CFA-54B5-B078-A5D2C902A952}" dt="2026-05-20T12:25:31.825" v="86" actId="478"/>
            <ac:spMkLst>
              <pc:docMk/>
              <pc:sldMasterMk cId="3490511092" sldId="2147484282"/>
              <pc:sldLayoutMk cId="2298490347" sldId="2147484266"/>
              <ac:spMk id="8" creationId="{514D2919-5B23-4D2E-17AC-3F8438810A6F}"/>
            </ac:spMkLst>
          </pc:spChg>
          <pc:spChg chg="mod ord">
            <ac:chgData name="Petr Mojžíšek" userId="8130ee10-72a2-4783-be6e-9bfea5186e9f" providerId="ADAL" clId="{ADEFB5BF-0CFA-54B5-B078-A5D2C902A952}" dt="2026-05-20T12:26:32.802" v="107" actId="1076"/>
            <ac:spMkLst>
              <pc:docMk/>
              <pc:sldMasterMk cId="3490511092" sldId="2147484282"/>
              <pc:sldLayoutMk cId="2298490347" sldId="2147484266"/>
              <ac:spMk id="9" creationId="{78D3A04C-3F4E-85F2-0678-2FEB218C20FD}"/>
            </ac:spMkLst>
          </pc:spChg>
          <pc:spChg chg="mod ord">
            <ac:chgData name="Petr Mojžíšek" userId="8130ee10-72a2-4783-be6e-9bfea5186e9f" providerId="ADAL" clId="{ADEFB5BF-0CFA-54B5-B078-A5D2C902A952}" dt="2026-05-20T12:26:32.802" v="107" actId="1076"/>
            <ac:spMkLst>
              <pc:docMk/>
              <pc:sldMasterMk cId="3490511092" sldId="2147484282"/>
              <pc:sldLayoutMk cId="2298490347" sldId="2147484266"/>
              <ac:spMk id="10" creationId="{022DAEE6-E06C-FE91-F6A8-6CEDC7A29C97}"/>
            </ac:spMkLst>
          </pc:spChg>
          <pc:spChg chg="del">
            <ac:chgData name="Petr Mojžíšek" userId="8130ee10-72a2-4783-be6e-9bfea5186e9f" providerId="ADAL" clId="{ADEFB5BF-0CFA-54B5-B078-A5D2C902A952}" dt="2026-05-20T12:25:31.825" v="86" actId="478"/>
            <ac:spMkLst>
              <pc:docMk/>
              <pc:sldMasterMk cId="3490511092" sldId="2147484282"/>
              <pc:sldLayoutMk cId="2298490347" sldId="2147484266"/>
              <ac:spMk id="11" creationId="{E44BC525-A604-303B-E68E-FBA0E2826B6D}"/>
            </ac:spMkLst>
          </pc:spChg>
          <pc:spChg chg="del">
            <ac:chgData name="Petr Mojžíšek" userId="8130ee10-72a2-4783-be6e-9bfea5186e9f" providerId="ADAL" clId="{ADEFB5BF-0CFA-54B5-B078-A5D2C902A952}" dt="2026-05-20T12:25:31.825" v="86" actId="478"/>
            <ac:spMkLst>
              <pc:docMk/>
              <pc:sldMasterMk cId="3490511092" sldId="2147484282"/>
              <pc:sldLayoutMk cId="2298490347" sldId="2147484266"/>
              <ac:spMk id="12" creationId="{C496C209-5FE9-C741-839D-559700A2C294}"/>
            </ac:spMkLst>
          </pc:spChg>
          <pc:spChg chg="del">
            <ac:chgData name="Petr Mojžíšek" userId="8130ee10-72a2-4783-be6e-9bfea5186e9f" providerId="ADAL" clId="{ADEFB5BF-0CFA-54B5-B078-A5D2C902A952}" dt="2026-05-20T12:25:31.825" v="86" actId="478"/>
            <ac:spMkLst>
              <pc:docMk/>
              <pc:sldMasterMk cId="3490511092" sldId="2147484282"/>
              <pc:sldLayoutMk cId="2298490347" sldId="2147484266"/>
              <ac:spMk id="13" creationId="{C84B8C39-5718-FBED-C7EA-5AEC9F69110E}"/>
            </ac:spMkLst>
          </pc:spChg>
          <pc:spChg chg="del">
            <ac:chgData name="Petr Mojžíšek" userId="8130ee10-72a2-4783-be6e-9bfea5186e9f" providerId="ADAL" clId="{ADEFB5BF-0CFA-54B5-B078-A5D2C902A952}" dt="2026-05-20T12:25:31.825" v="86" actId="478"/>
            <ac:spMkLst>
              <pc:docMk/>
              <pc:sldMasterMk cId="3490511092" sldId="2147484282"/>
              <pc:sldLayoutMk cId="2298490347" sldId="2147484266"/>
              <ac:spMk id="14" creationId="{E6A89FCB-EF01-1E7D-9B17-7B94EE2AAAF9}"/>
            </ac:spMkLst>
          </pc:spChg>
          <pc:spChg chg="del">
            <ac:chgData name="Petr Mojžíšek" userId="8130ee10-72a2-4783-be6e-9bfea5186e9f" providerId="ADAL" clId="{ADEFB5BF-0CFA-54B5-B078-A5D2C902A952}" dt="2026-05-20T12:25:31.825" v="86" actId="478"/>
            <ac:spMkLst>
              <pc:docMk/>
              <pc:sldMasterMk cId="3490511092" sldId="2147484282"/>
              <pc:sldLayoutMk cId="2298490347" sldId="2147484266"/>
              <ac:spMk id="15" creationId="{3B5D8C45-FE34-D489-7651-B091B1EE7FDE}"/>
            </ac:spMkLst>
          </pc:spChg>
          <pc:spChg chg="add mod">
            <ac:chgData name="Petr Mojžíšek" userId="8130ee10-72a2-4783-be6e-9bfea5186e9f" providerId="ADAL" clId="{ADEFB5BF-0CFA-54B5-B078-A5D2C902A952}" dt="2026-05-20T12:26:32.802" v="107" actId="1076"/>
            <ac:spMkLst>
              <pc:docMk/>
              <pc:sldMasterMk cId="3490511092" sldId="2147484282"/>
              <pc:sldLayoutMk cId="2298490347" sldId="2147484266"/>
              <ac:spMk id="16" creationId="{A84270B6-761C-BEB3-B24F-ACF0EB340FE8}"/>
            </ac:spMkLst>
          </pc:spChg>
          <pc:spChg chg="add mod">
            <ac:chgData name="Petr Mojžíšek" userId="8130ee10-72a2-4783-be6e-9bfea5186e9f" providerId="ADAL" clId="{ADEFB5BF-0CFA-54B5-B078-A5D2C902A952}" dt="2026-05-20T12:26:32.802" v="107" actId="1076"/>
            <ac:spMkLst>
              <pc:docMk/>
              <pc:sldMasterMk cId="3490511092" sldId="2147484282"/>
              <pc:sldLayoutMk cId="2298490347" sldId="2147484266"/>
              <ac:spMk id="17" creationId="{3AE1A641-D0A1-CFE8-2DA5-2EE95CE65C72}"/>
            </ac:spMkLst>
          </pc:spChg>
          <pc:spChg chg="add mod">
            <ac:chgData name="Petr Mojžíšek" userId="8130ee10-72a2-4783-be6e-9bfea5186e9f" providerId="ADAL" clId="{ADEFB5BF-0CFA-54B5-B078-A5D2C902A952}" dt="2026-05-20T12:26:32.802" v="107" actId="1076"/>
            <ac:spMkLst>
              <pc:docMk/>
              <pc:sldMasterMk cId="3490511092" sldId="2147484282"/>
              <pc:sldLayoutMk cId="2298490347" sldId="2147484266"/>
              <ac:spMk id="18" creationId="{E3604AB4-CA99-CE3E-C2C6-C0F47E06670C}"/>
            </ac:spMkLst>
          </pc:spChg>
          <pc:spChg chg="add mod">
            <ac:chgData name="Petr Mojžíšek" userId="8130ee10-72a2-4783-be6e-9bfea5186e9f" providerId="ADAL" clId="{ADEFB5BF-0CFA-54B5-B078-A5D2C902A952}" dt="2026-05-20T12:26:43.478" v="108" actId="12788"/>
            <ac:spMkLst>
              <pc:docMk/>
              <pc:sldMasterMk cId="3490511092" sldId="2147484282"/>
              <pc:sldLayoutMk cId="2298490347" sldId="2147484266"/>
              <ac:spMk id="19" creationId="{26BB1735-6CA5-82A0-02A9-CB70F25F1CB9}"/>
            </ac:spMkLst>
          </pc:spChg>
          <pc:spChg chg="add mod">
            <ac:chgData name="Petr Mojžíšek" userId="8130ee10-72a2-4783-be6e-9bfea5186e9f" providerId="ADAL" clId="{ADEFB5BF-0CFA-54B5-B078-A5D2C902A952}" dt="2026-05-20T12:26:32.802" v="107" actId="1076"/>
            <ac:spMkLst>
              <pc:docMk/>
              <pc:sldMasterMk cId="3490511092" sldId="2147484282"/>
              <pc:sldLayoutMk cId="2298490347" sldId="2147484266"/>
              <ac:spMk id="20" creationId="{11CD9955-5C50-020D-2F37-3E8E0D8137B4}"/>
            </ac:spMkLst>
          </pc:spChg>
          <pc:spChg chg="add mod">
            <ac:chgData name="Petr Mojžíšek" userId="8130ee10-72a2-4783-be6e-9bfea5186e9f" providerId="ADAL" clId="{ADEFB5BF-0CFA-54B5-B078-A5D2C902A952}" dt="2026-05-20T12:26:11.619" v="105" actId="571"/>
            <ac:spMkLst>
              <pc:docMk/>
              <pc:sldMasterMk cId="3490511092" sldId="2147484282"/>
              <pc:sldLayoutMk cId="2298490347" sldId="2147484266"/>
              <ac:spMk id="21" creationId="{399CD0FB-4036-9A20-36FF-43DBE08D50BF}"/>
            </ac:spMkLst>
          </pc:spChg>
          <pc:spChg chg="add mod">
            <ac:chgData name="Petr Mojžíšek" userId="8130ee10-72a2-4783-be6e-9bfea5186e9f" providerId="ADAL" clId="{ADEFB5BF-0CFA-54B5-B078-A5D2C902A952}" dt="2026-05-20T12:26:11.619" v="105" actId="571"/>
            <ac:spMkLst>
              <pc:docMk/>
              <pc:sldMasterMk cId="3490511092" sldId="2147484282"/>
              <pc:sldLayoutMk cId="2298490347" sldId="2147484266"/>
              <ac:spMk id="22" creationId="{9487E9F8-98F6-D8AD-6ADC-3D28ED9B9F86}"/>
            </ac:spMkLst>
          </pc:spChg>
          <pc:spChg chg="add mod">
            <ac:chgData name="Petr Mojžíšek" userId="8130ee10-72a2-4783-be6e-9bfea5186e9f" providerId="ADAL" clId="{ADEFB5BF-0CFA-54B5-B078-A5D2C902A952}" dt="2026-05-20T12:26:32.802" v="107" actId="1076"/>
            <ac:spMkLst>
              <pc:docMk/>
              <pc:sldMasterMk cId="3490511092" sldId="2147484282"/>
              <pc:sldLayoutMk cId="2298490347" sldId="2147484266"/>
              <ac:spMk id="23" creationId="{A94E2A0A-2E1B-201A-E478-E6B36CD2BE0C}"/>
            </ac:spMkLst>
          </pc:spChg>
        </pc:sldLayoutChg>
        <pc:sldLayoutChg chg="modSp add mod">
          <pc:chgData name="Petr Mojžíšek" userId="8130ee10-72a2-4783-be6e-9bfea5186e9f" providerId="ADAL" clId="{ADEFB5BF-0CFA-54B5-B078-A5D2C902A952}" dt="2026-05-20T12:27:22.574" v="115" actId="962"/>
          <pc:sldLayoutMkLst>
            <pc:docMk/>
            <pc:sldMasterMk cId="3490511092" sldId="2147484282"/>
            <pc:sldLayoutMk cId="1515449386" sldId="2147484267"/>
          </pc:sldLayoutMkLst>
          <pc:spChg chg="mod ord">
            <ac:chgData name="Petr Mojžíšek" userId="8130ee10-72a2-4783-be6e-9bfea5186e9f" providerId="ADAL" clId="{ADEFB5BF-0CFA-54B5-B078-A5D2C902A952}" dt="2026-05-20T12:27:22.574" v="115" actId="962"/>
            <ac:spMkLst>
              <pc:docMk/>
              <pc:sldMasterMk cId="3490511092" sldId="2147484282"/>
              <pc:sldLayoutMk cId="1515449386" sldId="2147484267"/>
              <ac:spMk id="3" creationId="{ECE740D0-C6FC-5A37-C2D1-1A947DE4DE53}"/>
            </ac:spMkLst>
          </pc:spChg>
          <pc:spChg chg="ord">
            <ac:chgData name="Petr Mojžíšek" userId="8130ee10-72a2-4783-be6e-9bfea5186e9f" providerId="ADAL" clId="{ADEFB5BF-0CFA-54B5-B078-A5D2C902A952}" dt="2026-05-20T12:27:02.709" v="110" actId="13244"/>
            <ac:spMkLst>
              <pc:docMk/>
              <pc:sldMasterMk cId="3490511092" sldId="2147484282"/>
              <pc:sldLayoutMk cId="1515449386" sldId="2147484267"/>
              <ac:spMk id="6" creationId="{B115E3FD-9AAD-890E-28A5-01A90124C148}"/>
            </ac:spMkLst>
          </pc:spChg>
          <pc:spChg chg="mod">
            <ac:chgData name="Petr Mojžíšek" userId="8130ee10-72a2-4783-be6e-9bfea5186e9f" providerId="ADAL" clId="{ADEFB5BF-0CFA-54B5-B078-A5D2C902A952}" dt="2026-05-20T12:26:57.377" v="109" actId="962"/>
            <ac:spMkLst>
              <pc:docMk/>
              <pc:sldMasterMk cId="3490511092" sldId="2147484282"/>
              <pc:sldLayoutMk cId="1515449386" sldId="2147484267"/>
              <ac:spMk id="7" creationId="{42659F9E-D5CC-2755-4166-8F308EF27C4D}"/>
            </ac:spMkLst>
          </pc:spChg>
          <pc:spChg chg="ord">
            <ac:chgData name="Petr Mojžíšek" userId="8130ee10-72a2-4783-be6e-9bfea5186e9f" providerId="ADAL" clId="{ADEFB5BF-0CFA-54B5-B078-A5D2C902A952}" dt="2026-05-20T12:27:14.823" v="112" actId="13244"/>
            <ac:spMkLst>
              <pc:docMk/>
              <pc:sldMasterMk cId="3490511092" sldId="2147484282"/>
              <pc:sldLayoutMk cId="1515449386" sldId="2147484267"/>
              <ac:spMk id="9" creationId="{78D3A04C-3F4E-85F2-0678-2FEB218C20FD}"/>
            </ac:spMkLst>
          </pc:spChg>
          <pc:spChg chg="mod ord">
            <ac:chgData name="Petr Mojžíšek" userId="8130ee10-72a2-4783-be6e-9bfea5186e9f" providerId="ADAL" clId="{ADEFB5BF-0CFA-54B5-B078-A5D2C902A952}" dt="2026-05-20T12:27:16.274" v="113" actId="13244"/>
            <ac:spMkLst>
              <pc:docMk/>
              <pc:sldMasterMk cId="3490511092" sldId="2147484282"/>
              <pc:sldLayoutMk cId="1515449386" sldId="2147484267"/>
              <ac:spMk id="10" creationId="{022DAEE6-E06C-FE91-F6A8-6CEDC7A29C97}"/>
            </ac:spMkLst>
          </pc:spChg>
        </pc:sldLayoutChg>
        <pc:sldLayoutChg chg="modSp add mod">
          <pc:chgData name="Petr Mojžíšek" userId="8130ee10-72a2-4783-be6e-9bfea5186e9f" providerId="ADAL" clId="{ADEFB5BF-0CFA-54B5-B078-A5D2C902A952}" dt="2026-05-20T12:28:16.313" v="121" actId="13244"/>
          <pc:sldLayoutMkLst>
            <pc:docMk/>
            <pc:sldMasterMk cId="3490511092" sldId="2147484282"/>
            <pc:sldLayoutMk cId="1221916897" sldId="2147484268"/>
          </pc:sldLayoutMkLst>
          <pc:spChg chg="mod">
            <ac:chgData name="Petr Mojžíšek" userId="8130ee10-72a2-4783-be6e-9bfea5186e9f" providerId="ADAL" clId="{ADEFB5BF-0CFA-54B5-B078-A5D2C902A952}" dt="2026-05-20T12:27:57.861" v="117" actId="962"/>
            <ac:spMkLst>
              <pc:docMk/>
              <pc:sldMasterMk cId="3490511092" sldId="2147484282"/>
              <pc:sldLayoutMk cId="1221916897" sldId="2147484268"/>
              <ac:spMk id="5" creationId="{2A6D1805-E29D-999B-1DCD-4BDB58D34FC7}"/>
            </ac:spMkLst>
          </pc:spChg>
          <pc:spChg chg="ord">
            <ac:chgData name="Petr Mojžíšek" userId="8130ee10-72a2-4783-be6e-9bfea5186e9f" providerId="ADAL" clId="{ADEFB5BF-0CFA-54B5-B078-A5D2C902A952}" dt="2026-05-20T12:28:16.313" v="121" actId="13244"/>
            <ac:spMkLst>
              <pc:docMk/>
              <pc:sldMasterMk cId="3490511092" sldId="2147484282"/>
              <pc:sldLayoutMk cId="1221916897" sldId="2147484268"/>
              <ac:spMk id="7" creationId="{67CA5491-0B52-23F7-B3CE-A93EC253937D}"/>
            </ac:spMkLst>
          </pc:spChg>
        </pc:sldLayoutChg>
        <pc:sldLayoutChg chg="modSp add mod">
          <pc:chgData name="Petr Mojžíšek" userId="8130ee10-72a2-4783-be6e-9bfea5186e9f" providerId="ADAL" clId="{ADEFB5BF-0CFA-54B5-B078-A5D2C902A952}" dt="2026-05-20T12:28:09.571" v="120" actId="13244"/>
          <pc:sldLayoutMkLst>
            <pc:docMk/>
            <pc:sldMasterMk cId="3490511092" sldId="2147484282"/>
            <pc:sldLayoutMk cId="3434642410" sldId="2147484269"/>
          </pc:sldLayoutMkLst>
          <pc:spChg chg="ord">
            <ac:chgData name="Petr Mojžíšek" userId="8130ee10-72a2-4783-be6e-9bfea5186e9f" providerId="ADAL" clId="{ADEFB5BF-0CFA-54B5-B078-A5D2C902A952}" dt="2026-05-20T12:28:05.429" v="119" actId="13244"/>
            <ac:spMkLst>
              <pc:docMk/>
              <pc:sldMasterMk cId="3490511092" sldId="2147484282"/>
              <pc:sldLayoutMk cId="3434642410" sldId="2147484269"/>
              <ac:spMk id="2" creationId="{00000000-0000-0000-0000-000000000000}"/>
            </ac:spMkLst>
          </pc:spChg>
          <pc:spChg chg="ord">
            <ac:chgData name="Petr Mojžíšek" userId="8130ee10-72a2-4783-be6e-9bfea5186e9f" providerId="ADAL" clId="{ADEFB5BF-0CFA-54B5-B078-A5D2C902A952}" dt="2026-05-20T12:28:09.571" v="120" actId="13244"/>
            <ac:spMkLst>
              <pc:docMk/>
              <pc:sldMasterMk cId="3490511092" sldId="2147484282"/>
              <pc:sldLayoutMk cId="3434642410" sldId="2147484269"/>
              <ac:spMk id="3" creationId="{00000000-0000-0000-0000-000000000000}"/>
            </ac:spMkLst>
          </pc:spChg>
          <pc:spChg chg="mod">
            <ac:chgData name="Petr Mojžíšek" userId="8130ee10-72a2-4783-be6e-9bfea5186e9f" providerId="ADAL" clId="{ADEFB5BF-0CFA-54B5-B078-A5D2C902A952}" dt="2026-05-20T12:28:00.067" v="118" actId="962"/>
            <ac:spMkLst>
              <pc:docMk/>
              <pc:sldMasterMk cId="3490511092" sldId="2147484282"/>
              <pc:sldLayoutMk cId="3434642410" sldId="2147484269"/>
              <ac:spMk id="5" creationId="{2A6D1805-E29D-999B-1DCD-4BDB58D34FC7}"/>
            </ac:spMkLst>
          </pc:spChg>
        </pc:sldLayoutChg>
        <pc:sldLayoutChg chg="add">
          <pc:chgData name="Petr Mojžíšek" userId="8130ee10-72a2-4783-be6e-9bfea5186e9f" providerId="ADAL" clId="{ADEFB5BF-0CFA-54B5-B078-A5D2C902A952}" dt="2026-05-20T11:45:00.901" v="0"/>
          <pc:sldLayoutMkLst>
            <pc:docMk/>
            <pc:sldMasterMk cId="3490511092" sldId="2147484282"/>
            <pc:sldLayoutMk cId="2748232102" sldId="2147484270"/>
          </pc:sldLayoutMkLst>
        </pc:sldLayoutChg>
        <pc:sldLayoutChg chg="add">
          <pc:chgData name="Petr Mojžíšek" userId="8130ee10-72a2-4783-be6e-9bfea5186e9f" providerId="ADAL" clId="{ADEFB5BF-0CFA-54B5-B078-A5D2C902A952}" dt="2026-05-20T11:45:00.901" v="0"/>
          <pc:sldLayoutMkLst>
            <pc:docMk/>
            <pc:sldMasterMk cId="3490511092" sldId="2147484282"/>
            <pc:sldLayoutMk cId="4117528148" sldId="2147484271"/>
          </pc:sldLayoutMkLst>
        </pc:sldLayoutChg>
        <pc:sldLayoutChg chg="modSp add mod">
          <pc:chgData name="Petr Mojžíšek" userId="8130ee10-72a2-4783-be6e-9bfea5186e9f" providerId="ADAL" clId="{ADEFB5BF-0CFA-54B5-B078-A5D2C902A952}" dt="2026-05-20T12:28:28.693" v="122" actId="13244"/>
          <pc:sldLayoutMkLst>
            <pc:docMk/>
            <pc:sldMasterMk cId="3490511092" sldId="2147484282"/>
            <pc:sldLayoutMk cId="1813273496" sldId="2147484272"/>
          </pc:sldLayoutMkLst>
          <pc:spChg chg="ord">
            <ac:chgData name="Petr Mojžíšek" userId="8130ee10-72a2-4783-be6e-9bfea5186e9f" providerId="ADAL" clId="{ADEFB5BF-0CFA-54B5-B078-A5D2C902A952}" dt="2026-05-20T12:28:28.693" v="122" actId="13244"/>
            <ac:spMkLst>
              <pc:docMk/>
              <pc:sldMasterMk cId="3490511092" sldId="2147484282"/>
              <pc:sldLayoutMk cId="1813273496" sldId="2147484272"/>
              <ac:spMk id="5" creationId="{08E9B868-DE18-4420-67E1-D38C11DC702F}"/>
            </ac:spMkLst>
          </pc:spChg>
        </pc:sldLayoutChg>
        <pc:sldLayoutChg chg="modSp add mod">
          <pc:chgData name="Petr Mojžíšek" userId="8130ee10-72a2-4783-be6e-9bfea5186e9f" providerId="ADAL" clId="{ADEFB5BF-0CFA-54B5-B078-A5D2C902A952}" dt="2026-05-20T12:28:32.435" v="123" actId="13244"/>
          <pc:sldLayoutMkLst>
            <pc:docMk/>
            <pc:sldMasterMk cId="3490511092" sldId="2147484282"/>
            <pc:sldLayoutMk cId="1604819762" sldId="2147484273"/>
          </pc:sldLayoutMkLst>
          <pc:spChg chg="ord">
            <ac:chgData name="Petr Mojžíšek" userId="8130ee10-72a2-4783-be6e-9bfea5186e9f" providerId="ADAL" clId="{ADEFB5BF-0CFA-54B5-B078-A5D2C902A952}" dt="2026-05-20T12:28:32.435" v="123" actId="13244"/>
            <ac:spMkLst>
              <pc:docMk/>
              <pc:sldMasterMk cId="3490511092" sldId="2147484282"/>
              <pc:sldLayoutMk cId="1604819762" sldId="2147484273"/>
              <ac:spMk id="2" creationId="{7CB76D10-EB25-05EA-69D0-26DB4A9A44CB}"/>
            </ac:spMkLst>
          </pc:spChg>
        </pc:sldLayoutChg>
        <pc:sldLayoutChg chg="modSp add mod">
          <pc:chgData name="Petr Mojžíšek" userId="8130ee10-72a2-4783-be6e-9bfea5186e9f" providerId="ADAL" clId="{ADEFB5BF-0CFA-54B5-B078-A5D2C902A952}" dt="2026-05-20T12:28:43.356" v="125" actId="13244"/>
          <pc:sldLayoutMkLst>
            <pc:docMk/>
            <pc:sldMasterMk cId="3490511092" sldId="2147484282"/>
            <pc:sldLayoutMk cId="757582804" sldId="2147484274"/>
          </pc:sldLayoutMkLst>
          <pc:spChg chg="mod">
            <ac:chgData name="Petr Mojžíšek" userId="8130ee10-72a2-4783-be6e-9bfea5186e9f" providerId="ADAL" clId="{ADEFB5BF-0CFA-54B5-B078-A5D2C902A952}" dt="2026-05-20T12:28:40.333" v="124" actId="962"/>
            <ac:spMkLst>
              <pc:docMk/>
              <pc:sldMasterMk cId="3490511092" sldId="2147484282"/>
              <pc:sldLayoutMk cId="757582804" sldId="2147484274"/>
              <ac:spMk id="5" creationId="{2A6D1805-E29D-999B-1DCD-4BDB58D34FC7}"/>
            </ac:spMkLst>
          </pc:spChg>
          <pc:spChg chg="ord">
            <ac:chgData name="Petr Mojžíšek" userId="8130ee10-72a2-4783-be6e-9bfea5186e9f" providerId="ADAL" clId="{ADEFB5BF-0CFA-54B5-B078-A5D2C902A952}" dt="2026-05-20T12:28:43.356" v="125" actId="13244"/>
            <ac:spMkLst>
              <pc:docMk/>
              <pc:sldMasterMk cId="3490511092" sldId="2147484282"/>
              <pc:sldLayoutMk cId="757582804" sldId="2147484274"/>
              <ac:spMk id="7" creationId="{67CA5491-0B52-23F7-B3CE-A93EC253937D}"/>
            </ac:spMkLst>
          </pc:spChg>
        </pc:sldLayoutChg>
        <pc:sldLayoutChg chg="modSp add mod">
          <pc:chgData name="Petr Mojžíšek" userId="8130ee10-72a2-4783-be6e-9bfea5186e9f" providerId="ADAL" clId="{ADEFB5BF-0CFA-54B5-B078-A5D2C902A952}" dt="2026-05-20T12:28:53.382" v="128" actId="13244"/>
          <pc:sldLayoutMkLst>
            <pc:docMk/>
            <pc:sldMasterMk cId="3490511092" sldId="2147484282"/>
            <pc:sldLayoutMk cId="2697543091" sldId="2147484275"/>
          </pc:sldLayoutMkLst>
          <pc:spChg chg="ord">
            <ac:chgData name="Petr Mojžíšek" userId="8130ee10-72a2-4783-be6e-9bfea5186e9f" providerId="ADAL" clId="{ADEFB5BF-0CFA-54B5-B078-A5D2C902A952}" dt="2026-05-20T12:28:51.022" v="127" actId="13244"/>
            <ac:spMkLst>
              <pc:docMk/>
              <pc:sldMasterMk cId="3490511092" sldId="2147484282"/>
              <pc:sldLayoutMk cId="2697543091" sldId="2147484275"/>
              <ac:spMk id="2" creationId="{00000000-0000-0000-0000-000000000000}"/>
            </ac:spMkLst>
          </pc:spChg>
          <pc:spChg chg="ord">
            <ac:chgData name="Petr Mojžíšek" userId="8130ee10-72a2-4783-be6e-9bfea5186e9f" providerId="ADAL" clId="{ADEFB5BF-0CFA-54B5-B078-A5D2C902A952}" dt="2026-05-20T12:28:53.382" v="128" actId="13244"/>
            <ac:spMkLst>
              <pc:docMk/>
              <pc:sldMasterMk cId="3490511092" sldId="2147484282"/>
              <pc:sldLayoutMk cId="2697543091" sldId="2147484275"/>
              <ac:spMk id="3" creationId="{00000000-0000-0000-0000-000000000000}"/>
            </ac:spMkLst>
          </pc:spChg>
          <pc:spChg chg="mod">
            <ac:chgData name="Petr Mojžíšek" userId="8130ee10-72a2-4783-be6e-9bfea5186e9f" providerId="ADAL" clId="{ADEFB5BF-0CFA-54B5-B078-A5D2C902A952}" dt="2026-05-20T12:28:48.331" v="126" actId="962"/>
            <ac:spMkLst>
              <pc:docMk/>
              <pc:sldMasterMk cId="3490511092" sldId="2147484282"/>
              <pc:sldLayoutMk cId="2697543091" sldId="2147484275"/>
              <ac:spMk id="5" creationId="{2A6D1805-E29D-999B-1DCD-4BDB58D34FC7}"/>
            </ac:spMkLst>
          </pc:spChg>
        </pc:sldLayoutChg>
        <pc:sldLayoutChg chg="modSp add mod">
          <pc:chgData name="Petr Mojžíšek" userId="8130ee10-72a2-4783-be6e-9bfea5186e9f" providerId="ADAL" clId="{ADEFB5BF-0CFA-54B5-B078-A5D2C902A952}" dt="2026-05-20T12:29:10.847" v="131" actId="13244"/>
          <pc:sldLayoutMkLst>
            <pc:docMk/>
            <pc:sldMasterMk cId="3490511092" sldId="2147484282"/>
            <pc:sldLayoutMk cId="1516699248" sldId="2147484276"/>
          </pc:sldLayoutMkLst>
          <pc:spChg chg="mod ord">
            <ac:chgData name="Petr Mojžíšek" userId="8130ee10-72a2-4783-be6e-9bfea5186e9f" providerId="ADAL" clId="{ADEFB5BF-0CFA-54B5-B078-A5D2C902A952}" dt="2026-05-20T12:29:10.847" v="131" actId="13244"/>
            <ac:spMkLst>
              <pc:docMk/>
              <pc:sldMasterMk cId="3490511092" sldId="2147484282"/>
              <pc:sldLayoutMk cId="1516699248" sldId="2147484276"/>
              <ac:spMk id="2" creationId="{75EEA646-730D-7415-6578-74781B093846}"/>
            </ac:spMkLst>
          </pc:spChg>
          <pc:spChg chg="mod">
            <ac:chgData name="Petr Mojžíšek" userId="8130ee10-72a2-4783-be6e-9bfea5186e9f" providerId="ADAL" clId="{ADEFB5BF-0CFA-54B5-B078-A5D2C902A952}" dt="2026-05-20T12:29:03.188" v="129" actId="962"/>
            <ac:spMkLst>
              <pc:docMk/>
              <pc:sldMasterMk cId="3490511092" sldId="2147484282"/>
              <pc:sldLayoutMk cId="1516699248" sldId="2147484276"/>
              <ac:spMk id="7" creationId="{BAC4B95A-C4F8-062F-E7C5-DA9547C9C536}"/>
            </ac:spMkLst>
          </pc:spChg>
        </pc:sldLayoutChg>
        <pc:sldLayoutChg chg="modSp add mod">
          <pc:chgData name="Petr Mojžíšek" userId="8130ee10-72a2-4783-be6e-9bfea5186e9f" providerId="ADAL" clId="{ADEFB5BF-0CFA-54B5-B078-A5D2C902A952}" dt="2026-05-20T12:29:21.044" v="133" actId="962"/>
          <pc:sldLayoutMkLst>
            <pc:docMk/>
            <pc:sldMasterMk cId="3490511092" sldId="2147484282"/>
            <pc:sldLayoutMk cId="2455950059" sldId="2147484277"/>
          </pc:sldLayoutMkLst>
          <pc:spChg chg="ord">
            <ac:chgData name="Petr Mojžíšek" userId="8130ee10-72a2-4783-be6e-9bfea5186e9f" providerId="ADAL" clId="{ADEFB5BF-0CFA-54B5-B078-A5D2C902A952}" dt="2026-05-20T12:29:17.908" v="132" actId="13244"/>
            <ac:spMkLst>
              <pc:docMk/>
              <pc:sldMasterMk cId="3490511092" sldId="2147484282"/>
              <pc:sldLayoutMk cId="2455950059" sldId="2147484277"/>
              <ac:spMk id="5" creationId="{08E9B868-DE18-4420-67E1-D38C11DC702F}"/>
            </ac:spMkLst>
          </pc:spChg>
          <pc:spChg chg="mod">
            <ac:chgData name="Petr Mojžíšek" userId="8130ee10-72a2-4783-be6e-9bfea5186e9f" providerId="ADAL" clId="{ADEFB5BF-0CFA-54B5-B078-A5D2C902A952}" dt="2026-05-20T12:29:21.044" v="133" actId="962"/>
            <ac:spMkLst>
              <pc:docMk/>
              <pc:sldMasterMk cId="3490511092" sldId="2147484282"/>
              <pc:sldLayoutMk cId="2455950059" sldId="2147484277"/>
              <ac:spMk id="7" creationId="{BAC4B95A-C4F8-062F-E7C5-DA9547C9C536}"/>
            </ac:spMkLst>
          </pc:spChg>
        </pc:sldLayoutChg>
        <pc:sldLayoutChg chg="modSp add mod">
          <pc:chgData name="Petr Mojžíšek" userId="8130ee10-72a2-4783-be6e-9bfea5186e9f" providerId="ADAL" clId="{ADEFB5BF-0CFA-54B5-B078-A5D2C902A952}" dt="2026-05-20T12:29:26.367" v="134" actId="13244"/>
          <pc:sldLayoutMkLst>
            <pc:docMk/>
            <pc:sldMasterMk cId="3490511092" sldId="2147484282"/>
            <pc:sldLayoutMk cId="3631415930" sldId="2147484278"/>
          </pc:sldLayoutMkLst>
          <pc:spChg chg="ord">
            <ac:chgData name="Petr Mojžíšek" userId="8130ee10-72a2-4783-be6e-9bfea5186e9f" providerId="ADAL" clId="{ADEFB5BF-0CFA-54B5-B078-A5D2C902A952}" dt="2026-05-20T12:29:26.367" v="134" actId="13244"/>
            <ac:spMkLst>
              <pc:docMk/>
              <pc:sldMasterMk cId="3490511092" sldId="2147484282"/>
              <pc:sldLayoutMk cId="3631415930" sldId="2147484278"/>
              <ac:spMk id="5" creationId="{08E9B868-DE18-4420-67E1-D38C11DC702F}"/>
            </ac:spMkLst>
          </pc:spChg>
        </pc:sldLayoutChg>
        <pc:sldLayoutChg chg="modSp add mod">
          <pc:chgData name="Petr Mojžíšek" userId="8130ee10-72a2-4783-be6e-9bfea5186e9f" providerId="ADAL" clId="{ADEFB5BF-0CFA-54B5-B078-A5D2C902A952}" dt="2026-05-20T12:29:30.534" v="135" actId="13244"/>
          <pc:sldLayoutMkLst>
            <pc:docMk/>
            <pc:sldMasterMk cId="3490511092" sldId="2147484282"/>
            <pc:sldLayoutMk cId="2987547724" sldId="2147484279"/>
          </pc:sldLayoutMkLst>
          <pc:spChg chg="ord">
            <ac:chgData name="Petr Mojžíšek" userId="8130ee10-72a2-4783-be6e-9bfea5186e9f" providerId="ADAL" clId="{ADEFB5BF-0CFA-54B5-B078-A5D2C902A952}" dt="2026-05-20T12:29:30.534" v="135" actId="13244"/>
            <ac:spMkLst>
              <pc:docMk/>
              <pc:sldMasterMk cId="3490511092" sldId="2147484282"/>
              <pc:sldLayoutMk cId="2987547724" sldId="2147484279"/>
              <ac:spMk id="2" creationId="{7CB76D10-EB25-05EA-69D0-26DB4A9A44CB}"/>
            </ac:spMkLst>
          </pc:spChg>
        </pc:sldLayoutChg>
        <pc:sldLayoutChg chg="add">
          <pc:chgData name="Petr Mojžíšek" userId="8130ee10-72a2-4783-be6e-9bfea5186e9f" providerId="ADAL" clId="{ADEFB5BF-0CFA-54B5-B078-A5D2C902A952}" dt="2026-05-20T11:45:00.901" v="0"/>
          <pc:sldLayoutMkLst>
            <pc:docMk/>
            <pc:sldMasterMk cId="3490511092" sldId="2147484282"/>
            <pc:sldLayoutMk cId="360882378" sldId="2147484280"/>
          </pc:sldLayoutMkLst>
        </pc:sldLayoutChg>
        <pc:sldLayoutChg chg="add">
          <pc:chgData name="Petr Mojžíšek" userId="8130ee10-72a2-4783-be6e-9bfea5186e9f" providerId="ADAL" clId="{ADEFB5BF-0CFA-54B5-B078-A5D2C902A952}" dt="2026-05-20T11:45:00.901" v="0"/>
          <pc:sldLayoutMkLst>
            <pc:docMk/>
            <pc:sldMasterMk cId="3490511092" sldId="2147484282"/>
            <pc:sldLayoutMk cId="1478451540" sldId="2147484281"/>
          </pc:sldLayoutMkLst>
        </pc:sldLayoutChg>
        <pc:sldLayoutChg chg="addSp delSp modSp add mod replId modTransition">
          <pc:chgData name="Petr Mojžíšek" userId="8130ee10-72a2-4783-be6e-9bfea5186e9f" providerId="ADAL" clId="{ADEFB5BF-0CFA-54B5-B078-A5D2C902A952}" dt="2026-05-20T12:34:16.515" v="141" actId="14100"/>
          <pc:sldLayoutMkLst>
            <pc:docMk/>
            <pc:sldMasterMk cId="3490511092" sldId="2147484282"/>
            <pc:sldLayoutMk cId="2676565527" sldId="2147484283"/>
          </pc:sldLayoutMkLst>
          <pc:spChg chg="del">
            <ac:chgData name="Petr Mojžíšek" userId="8130ee10-72a2-4783-be6e-9bfea5186e9f" providerId="ADAL" clId="{ADEFB5BF-0CFA-54B5-B078-A5D2C902A952}" dt="2026-05-20T12:34:12.200" v="139" actId="478"/>
            <ac:spMkLst>
              <pc:docMk/>
              <pc:sldMasterMk cId="3490511092" sldId="2147484282"/>
              <pc:sldLayoutMk cId="2676565527" sldId="2147484283"/>
              <ac:spMk id="2" creationId="{99EFD9D4-F71F-E882-24C3-373E5B7D6C85}"/>
            </ac:spMkLst>
          </pc:spChg>
          <pc:spChg chg="add mod">
            <ac:chgData name="Petr Mojžíšek" userId="8130ee10-72a2-4783-be6e-9bfea5186e9f" providerId="ADAL" clId="{ADEFB5BF-0CFA-54B5-B078-A5D2C902A952}" dt="2026-05-20T12:34:16.515" v="141" actId="14100"/>
            <ac:spMkLst>
              <pc:docMk/>
              <pc:sldMasterMk cId="3490511092" sldId="2147484282"/>
              <pc:sldLayoutMk cId="2676565527" sldId="2147484283"/>
              <ac:spMk id="4" creationId="{21768049-AFF8-932A-5269-47B7B7D37A62}"/>
            </ac:spMkLst>
          </pc:spChg>
          <pc:spChg chg="add mod">
            <ac:chgData name="Petr Mojžíšek" userId="8130ee10-72a2-4783-be6e-9bfea5186e9f" providerId="ADAL" clId="{ADEFB5BF-0CFA-54B5-B078-A5D2C902A952}" dt="2026-05-20T12:34:16.515" v="141" actId="14100"/>
            <ac:spMkLst>
              <pc:docMk/>
              <pc:sldMasterMk cId="3490511092" sldId="2147484282"/>
              <pc:sldLayoutMk cId="2676565527" sldId="2147484283"/>
              <ac:spMk id="5" creationId="{40CFF54F-EA72-0FF3-0DBF-06D9C3F56648}"/>
            </ac:spMkLst>
          </pc:spChg>
        </pc:sldLayoutChg>
        <pc:sldLayoutChg chg="addSp delSp modSp add mod modTransition">
          <pc:chgData name="Petr Mojžíšek" userId="8130ee10-72a2-4783-be6e-9bfea5186e9f" providerId="ADAL" clId="{ADEFB5BF-0CFA-54B5-B078-A5D2C902A952}" dt="2026-05-20T13:02:34.562" v="170" actId="478"/>
          <pc:sldLayoutMkLst>
            <pc:docMk/>
            <pc:sldMasterMk cId="3490511092" sldId="2147484282"/>
            <pc:sldLayoutMk cId="2972443755" sldId="2147484284"/>
          </pc:sldLayoutMkLst>
          <pc:spChg chg="add mod">
            <ac:chgData name="Petr Mojžíšek" userId="8130ee10-72a2-4783-be6e-9bfea5186e9f" providerId="ADAL" clId="{ADEFB5BF-0CFA-54B5-B078-A5D2C902A952}" dt="2026-05-20T13:01:31.021" v="156"/>
            <ac:spMkLst>
              <pc:docMk/>
              <pc:sldMasterMk cId="3490511092" sldId="2147484282"/>
              <pc:sldLayoutMk cId="2972443755" sldId="2147484284"/>
              <ac:spMk id="4" creationId="{AB879272-8865-59FF-9F2E-4B265C04EDB1}"/>
            </ac:spMkLst>
          </pc:spChg>
          <pc:spChg chg="add mod">
            <ac:chgData name="Petr Mojžíšek" userId="8130ee10-72a2-4783-be6e-9bfea5186e9f" providerId="ADAL" clId="{ADEFB5BF-0CFA-54B5-B078-A5D2C902A952}" dt="2026-05-20T13:01:31.021" v="156"/>
            <ac:spMkLst>
              <pc:docMk/>
              <pc:sldMasterMk cId="3490511092" sldId="2147484282"/>
              <pc:sldLayoutMk cId="2972443755" sldId="2147484284"/>
              <ac:spMk id="5" creationId="{C7E24A03-D301-C2FC-7219-41DAF33447FF}"/>
            </ac:spMkLst>
          </pc:spChg>
          <pc:spChg chg="add mod">
            <ac:chgData name="Petr Mojžíšek" userId="8130ee10-72a2-4783-be6e-9bfea5186e9f" providerId="ADAL" clId="{ADEFB5BF-0CFA-54B5-B078-A5D2C902A952}" dt="2026-05-20T13:01:31.021" v="156"/>
            <ac:spMkLst>
              <pc:docMk/>
              <pc:sldMasterMk cId="3490511092" sldId="2147484282"/>
              <pc:sldLayoutMk cId="2972443755" sldId="2147484284"/>
              <ac:spMk id="6" creationId="{F433F9A5-210F-CAFD-11A6-67C745872EEB}"/>
            </ac:spMkLst>
          </pc:spChg>
          <pc:spChg chg="add del mod">
            <ac:chgData name="Petr Mojžíšek" userId="8130ee10-72a2-4783-be6e-9bfea5186e9f" providerId="ADAL" clId="{ADEFB5BF-0CFA-54B5-B078-A5D2C902A952}" dt="2026-05-20T13:02:34.562" v="170" actId="478"/>
            <ac:spMkLst>
              <pc:docMk/>
              <pc:sldMasterMk cId="3490511092" sldId="2147484282"/>
              <pc:sldLayoutMk cId="2972443755" sldId="2147484284"/>
              <ac:spMk id="9" creationId="{8B9E698D-8D2A-9FC7-8891-3F1DB5FB19C6}"/>
            </ac:spMkLst>
          </pc:spChg>
          <pc:spChg chg="add del mod">
            <ac:chgData name="Petr Mojžíšek" userId="8130ee10-72a2-4783-be6e-9bfea5186e9f" providerId="ADAL" clId="{ADEFB5BF-0CFA-54B5-B078-A5D2C902A952}" dt="2026-05-20T13:02:32.539" v="169" actId="478"/>
            <ac:spMkLst>
              <pc:docMk/>
              <pc:sldMasterMk cId="3490511092" sldId="2147484282"/>
              <pc:sldLayoutMk cId="2972443755" sldId="2147484284"/>
              <ac:spMk id="10" creationId="{E7A43B31-2C4D-CC94-0698-F940423383E0}"/>
            </ac:spMkLst>
          </pc:spChg>
          <pc:spChg chg="add del mod">
            <ac:chgData name="Petr Mojžíšek" userId="8130ee10-72a2-4783-be6e-9bfea5186e9f" providerId="ADAL" clId="{ADEFB5BF-0CFA-54B5-B078-A5D2C902A952}" dt="2026-05-20T13:02:32.539" v="169" actId="478"/>
            <ac:spMkLst>
              <pc:docMk/>
              <pc:sldMasterMk cId="3490511092" sldId="2147484282"/>
              <pc:sldLayoutMk cId="2972443755" sldId="2147484284"/>
              <ac:spMk id="11" creationId="{92C386C9-4709-38E0-D8F9-0F68AE92B604}"/>
            </ac:spMkLst>
          </pc:spChg>
          <pc:spChg chg="add del mod">
            <ac:chgData name="Petr Mojžíšek" userId="8130ee10-72a2-4783-be6e-9bfea5186e9f" providerId="ADAL" clId="{ADEFB5BF-0CFA-54B5-B078-A5D2C902A952}" dt="2026-05-20T13:01:44.928" v="161"/>
            <ac:spMkLst>
              <pc:docMk/>
              <pc:sldMasterMk cId="3490511092" sldId="2147484282"/>
              <pc:sldLayoutMk cId="2972443755" sldId="2147484284"/>
              <ac:spMk id="12" creationId="{736671A0-5BB4-5519-D746-248DC06312A3}"/>
            </ac:spMkLst>
          </pc:spChg>
          <pc:spChg chg="mod">
            <ac:chgData name="Petr Mojžíšek" userId="8130ee10-72a2-4783-be6e-9bfea5186e9f" providerId="ADAL" clId="{ADEFB5BF-0CFA-54B5-B078-A5D2C902A952}" dt="2026-05-20T13:02:14.715" v="167" actId="207"/>
            <ac:spMkLst>
              <pc:docMk/>
              <pc:sldMasterMk cId="3490511092" sldId="2147484282"/>
              <pc:sldLayoutMk cId="2972443755" sldId="2147484284"/>
              <ac:spMk id="42" creationId="{5634F228-5C5C-1609-1B9B-AB7ACC103372}"/>
            </ac:spMkLst>
          </pc:spChg>
          <pc:spChg chg="add del">
            <ac:chgData name="Petr Mojžíšek" userId="8130ee10-72a2-4783-be6e-9bfea5186e9f" providerId="ADAL" clId="{ADEFB5BF-0CFA-54B5-B078-A5D2C902A952}" dt="2026-05-20T13:01:30.170" v="155" actId="478"/>
            <ac:spMkLst>
              <pc:docMk/>
              <pc:sldMasterMk cId="3490511092" sldId="2147484282"/>
              <pc:sldLayoutMk cId="2972443755" sldId="2147484284"/>
              <ac:spMk id="43" creationId="{C1FDAA66-7A02-C9A4-E1F6-B21C06F8F857}"/>
            </ac:spMkLst>
          </pc:spChg>
          <pc:spChg chg="add del">
            <ac:chgData name="Petr Mojžíšek" userId="8130ee10-72a2-4783-be6e-9bfea5186e9f" providerId="ADAL" clId="{ADEFB5BF-0CFA-54B5-B078-A5D2C902A952}" dt="2026-05-20T13:01:30.170" v="155" actId="478"/>
            <ac:spMkLst>
              <pc:docMk/>
              <pc:sldMasterMk cId="3490511092" sldId="2147484282"/>
              <pc:sldLayoutMk cId="2972443755" sldId="2147484284"/>
              <ac:spMk id="44" creationId="{B3B4DFF0-61AC-F197-080F-3D8D80CBE5BF}"/>
            </ac:spMkLst>
          </pc:spChg>
          <pc:spChg chg="add del">
            <ac:chgData name="Petr Mojžíšek" userId="8130ee10-72a2-4783-be6e-9bfea5186e9f" providerId="ADAL" clId="{ADEFB5BF-0CFA-54B5-B078-A5D2C902A952}" dt="2026-05-20T13:01:30.170" v="155" actId="478"/>
            <ac:spMkLst>
              <pc:docMk/>
              <pc:sldMasterMk cId="3490511092" sldId="2147484282"/>
              <pc:sldLayoutMk cId="2972443755" sldId="2147484284"/>
              <ac:spMk id="46" creationId="{AC99AFF4-4FF9-C874-5DD0-8AC06311428D}"/>
            </ac:spMkLst>
          </pc:spChg>
          <pc:picChg chg="add mod">
            <ac:chgData name="Petr Mojžíšek" userId="8130ee10-72a2-4783-be6e-9bfea5186e9f" providerId="ADAL" clId="{ADEFB5BF-0CFA-54B5-B078-A5D2C902A952}" dt="2026-05-20T13:01:31.021" v="156"/>
            <ac:picMkLst>
              <pc:docMk/>
              <pc:sldMasterMk cId="3490511092" sldId="2147484282"/>
              <pc:sldLayoutMk cId="2972443755" sldId="2147484284"/>
              <ac:picMk id="2" creationId="{EA66F1DD-16CB-0332-AEDA-4FDAF1A8CDD4}"/>
            </ac:picMkLst>
          </pc:picChg>
          <pc:picChg chg="add mod">
            <ac:chgData name="Petr Mojžíšek" userId="8130ee10-72a2-4783-be6e-9bfea5186e9f" providerId="ADAL" clId="{ADEFB5BF-0CFA-54B5-B078-A5D2C902A952}" dt="2026-05-20T13:01:31.021" v="156"/>
            <ac:picMkLst>
              <pc:docMk/>
              <pc:sldMasterMk cId="3490511092" sldId="2147484282"/>
              <pc:sldLayoutMk cId="2972443755" sldId="2147484284"/>
              <ac:picMk id="3" creationId="{458CFB7A-C8B4-61E1-84F2-A1782DF50A38}"/>
            </ac:picMkLst>
          </pc:picChg>
          <pc:picChg chg="add del mod">
            <ac:chgData name="Petr Mojžíšek" userId="8130ee10-72a2-4783-be6e-9bfea5186e9f" providerId="ADAL" clId="{ADEFB5BF-0CFA-54B5-B078-A5D2C902A952}" dt="2026-05-20T13:01:48.821" v="162" actId="21"/>
            <ac:picMkLst>
              <pc:docMk/>
              <pc:sldMasterMk cId="3490511092" sldId="2147484282"/>
              <pc:sldLayoutMk cId="2972443755" sldId="2147484284"/>
              <ac:picMk id="7" creationId="{35DE9275-7B6D-3B07-68D6-AAF19AEE4464}"/>
            </ac:picMkLst>
          </pc:picChg>
          <pc:picChg chg="add del mod">
            <ac:chgData name="Petr Mojžíšek" userId="8130ee10-72a2-4783-be6e-9bfea5186e9f" providerId="ADAL" clId="{ADEFB5BF-0CFA-54B5-B078-A5D2C902A952}" dt="2026-05-20T13:02:31.448" v="168" actId="21"/>
            <ac:picMkLst>
              <pc:docMk/>
              <pc:sldMasterMk cId="3490511092" sldId="2147484282"/>
              <pc:sldLayoutMk cId="2972443755" sldId="2147484284"/>
              <ac:picMk id="8" creationId="{FC6C9D76-574F-4996-7DD2-1B554C78227C}"/>
            </ac:picMkLst>
          </pc:picChg>
          <pc:picChg chg="add mod ord">
            <ac:chgData name="Petr Mojžíšek" userId="8130ee10-72a2-4783-be6e-9bfea5186e9f" providerId="ADAL" clId="{ADEFB5BF-0CFA-54B5-B078-A5D2C902A952}" dt="2026-05-20T13:01:59.841" v="165" actId="13244"/>
            <ac:picMkLst>
              <pc:docMk/>
              <pc:sldMasterMk cId="3490511092" sldId="2147484282"/>
              <pc:sldLayoutMk cId="2972443755" sldId="2147484284"/>
              <ac:picMk id="13" creationId="{472C2846-67B1-4134-C8A0-9B66793FB710}"/>
            </ac:picMkLst>
          </pc:picChg>
        </pc:sldLayoutChg>
        <pc:sldLayoutChg chg="addSp delSp modSp add mod modTransition">
          <pc:chgData name="Petr Mojžíšek" userId="8130ee10-72a2-4783-be6e-9bfea5186e9f" providerId="ADAL" clId="{ADEFB5BF-0CFA-54B5-B078-A5D2C902A952}" dt="2026-05-21T09:11:31.721" v="402"/>
          <pc:sldLayoutMkLst>
            <pc:docMk/>
            <pc:sldMasterMk cId="3490511092" sldId="2147484282"/>
            <pc:sldLayoutMk cId="1732445351" sldId="2147484285"/>
          </pc:sldLayoutMkLst>
          <pc:spChg chg="mod">
            <ac:chgData name="Petr Mojžíšek" userId="8130ee10-72a2-4783-be6e-9bfea5186e9f" providerId="ADAL" clId="{ADEFB5BF-0CFA-54B5-B078-A5D2C902A952}" dt="2026-05-20T13:07:23.745" v="289" actId="207"/>
            <ac:spMkLst>
              <pc:docMk/>
              <pc:sldMasterMk cId="3490511092" sldId="2147484282"/>
              <pc:sldLayoutMk cId="1732445351" sldId="2147484285"/>
              <ac:spMk id="2" creationId="{99EFD9D4-F71F-E882-24C3-373E5B7D6C85}"/>
            </ac:spMkLst>
          </pc:spChg>
          <pc:picChg chg="del">
            <ac:chgData name="Petr Mojžíšek" userId="8130ee10-72a2-4783-be6e-9bfea5186e9f" providerId="ADAL" clId="{ADEFB5BF-0CFA-54B5-B078-A5D2C902A952}" dt="2026-05-21T09:11:30.745" v="401" actId="478"/>
            <ac:picMkLst>
              <pc:docMk/>
              <pc:sldMasterMk cId="3490511092" sldId="2147484282"/>
              <pc:sldLayoutMk cId="1732445351" sldId="2147484285"/>
              <ac:picMk id="3" creationId="{AE3ACC13-4698-9DBB-2CCD-B62C1A9C677C}"/>
            </ac:picMkLst>
          </pc:picChg>
          <pc:picChg chg="add mod">
            <ac:chgData name="Petr Mojžíšek" userId="8130ee10-72a2-4783-be6e-9bfea5186e9f" providerId="ADAL" clId="{ADEFB5BF-0CFA-54B5-B078-A5D2C902A952}" dt="2026-05-21T09:11:31.721" v="402"/>
            <ac:picMkLst>
              <pc:docMk/>
              <pc:sldMasterMk cId="3490511092" sldId="2147484282"/>
              <pc:sldLayoutMk cId="1732445351" sldId="2147484285"/>
              <ac:picMk id="4" creationId="{2C2C9F6B-916F-4A96-AC27-630B25CD623B}"/>
            </ac:picMkLst>
          </pc:picChg>
        </pc:sldLayoutChg>
        <pc:sldLayoutChg chg="addSp delSp modSp add mod replId modTransition">
          <pc:chgData name="Petr Mojžíšek" userId="8130ee10-72a2-4783-be6e-9bfea5186e9f" providerId="ADAL" clId="{ADEFB5BF-0CFA-54B5-B078-A5D2C902A952}" dt="2026-05-21T09:11:34.987" v="404"/>
          <pc:sldLayoutMkLst>
            <pc:docMk/>
            <pc:sldMasterMk cId="3490511092" sldId="2147484282"/>
            <pc:sldLayoutMk cId="3920238314" sldId="2147484286"/>
          </pc:sldLayoutMkLst>
          <pc:spChg chg="mod">
            <ac:chgData name="Petr Mojžíšek" userId="8130ee10-72a2-4783-be6e-9bfea5186e9f" providerId="ADAL" clId="{ADEFB5BF-0CFA-54B5-B078-A5D2C902A952}" dt="2026-05-20T13:07:13.966" v="287" actId="207"/>
            <ac:spMkLst>
              <pc:docMk/>
              <pc:sldMasterMk cId="3490511092" sldId="2147484282"/>
              <pc:sldLayoutMk cId="3920238314" sldId="2147484286"/>
              <ac:spMk id="4" creationId="{21768049-AFF8-932A-5269-47B7B7D37A62}"/>
            </ac:spMkLst>
          </pc:spChg>
          <pc:spChg chg="mod">
            <ac:chgData name="Petr Mojžíšek" userId="8130ee10-72a2-4783-be6e-9bfea5186e9f" providerId="ADAL" clId="{ADEFB5BF-0CFA-54B5-B078-A5D2C902A952}" dt="2026-05-20T13:07:18.059" v="288" actId="207"/>
            <ac:spMkLst>
              <pc:docMk/>
              <pc:sldMasterMk cId="3490511092" sldId="2147484282"/>
              <pc:sldLayoutMk cId="3920238314" sldId="2147484286"/>
              <ac:spMk id="5" creationId="{40CFF54F-EA72-0FF3-0DBF-06D9C3F56648}"/>
            </ac:spMkLst>
          </pc:spChg>
          <pc:picChg chg="add mod">
            <ac:chgData name="Petr Mojžíšek" userId="8130ee10-72a2-4783-be6e-9bfea5186e9f" providerId="ADAL" clId="{ADEFB5BF-0CFA-54B5-B078-A5D2C902A952}" dt="2026-05-21T09:11:34.987" v="404"/>
            <ac:picMkLst>
              <pc:docMk/>
              <pc:sldMasterMk cId="3490511092" sldId="2147484282"/>
              <pc:sldLayoutMk cId="3920238314" sldId="2147484286"/>
              <ac:picMk id="2" creationId="{30B93A43-F964-2ABD-8F38-7D584558B2D4}"/>
            </ac:picMkLst>
          </pc:picChg>
          <pc:picChg chg="del">
            <ac:chgData name="Petr Mojžíšek" userId="8130ee10-72a2-4783-be6e-9bfea5186e9f" providerId="ADAL" clId="{ADEFB5BF-0CFA-54B5-B078-A5D2C902A952}" dt="2026-05-21T09:11:34.089" v="403" actId="478"/>
            <ac:picMkLst>
              <pc:docMk/>
              <pc:sldMasterMk cId="3490511092" sldId="2147484282"/>
              <pc:sldLayoutMk cId="3920238314" sldId="2147484286"/>
              <ac:picMk id="3" creationId="{AE3ACC13-4698-9DBB-2CCD-B62C1A9C677C}"/>
            </ac:picMkLst>
          </pc:picChg>
        </pc:sldLayoutChg>
        <pc:sldLayoutChg chg="delSp modSp add mod modTransition">
          <pc:chgData name="Petr Mojžíšek" userId="8130ee10-72a2-4783-be6e-9bfea5186e9f" providerId="ADAL" clId="{ADEFB5BF-0CFA-54B5-B078-A5D2C902A952}" dt="2026-05-21T09:30:22.079" v="548" actId="14100"/>
          <pc:sldLayoutMkLst>
            <pc:docMk/>
            <pc:sldMasterMk cId="3490511092" sldId="2147484282"/>
            <pc:sldLayoutMk cId="3644019279" sldId="2147484287"/>
          </pc:sldLayoutMkLst>
          <pc:spChg chg="del">
            <ac:chgData name="Petr Mojžíšek" userId="8130ee10-72a2-4783-be6e-9bfea5186e9f" providerId="ADAL" clId="{ADEFB5BF-0CFA-54B5-B078-A5D2C902A952}" dt="2026-05-21T09:29:35.498" v="539" actId="478"/>
            <ac:spMkLst>
              <pc:docMk/>
              <pc:sldMasterMk cId="3490511092" sldId="2147484282"/>
              <pc:sldLayoutMk cId="3644019279" sldId="2147484287"/>
              <ac:spMk id="2" creationId="{7CB76D10-EB25-05EA-69D0-26DB4A9A44CB}"/>
            </ac:spMkLst>
          </pc:spChg>
          <pc:spChg chg="del">
            <ac:chgData name="Petr Mojžíšek" userId="8130ee10-72a2-4783-be6e-9bfea5186e9f" providerId="ADAL" clId="{ADEFB5BF-0CFA-54B5-B078-A5D2C902A952}" dt="2026-05-21T09:29:34.631" v="538" actId="478"/>
            <ac:spMkLst>
              <pc:docMk/>
              <pc:sldMasterMk cId="3490511092" sldId="2147484282"/>
              <pc:sldLayoutMk cId="3644019279" sldId="2147484287"/>
              <ac:spMk id="3" creationId="{91CB35AC-D2A7-2350-6D68-F8884A2A1025}"/>
            </ac:spMkLst>
          </pc:spChg>
          <pc:spChg chg="mod">
            <ac:chgData name="Petr Mojžíšek" userId="8130ee10-72a2-4783-be6e-9bfea5186e9f" providerId="ADAL" clId="{ADEFB5BF-0CFA-54B5-B078-A5D2C902A952}" dt="2026-05-21T09:30:22.079" v="548" actId="14100"/>
            <ac:spMkLst>
              <pc:docMk/>
              <pc:sldMasterMk cId="3490511092" sldId="2147484282"/>
              <pc:sldLayoutMk cId="3644019279" sldId="2147484287"/>
              <ac:spMk id="7" creationId="{BAC4B95A-C4F8-062F-E7C5-DA9547C9C536}"/>
            </ac:spMkLst>
          </pc:spChg>
          <pc:spChg chg="del">
            <ac:chgData name="Petr Mojžíšek" userId="8130ee10-72a2-4783-be6e-9bfea5186e9f" providerId="ADAL" clId="{ADEFB5BF-0CFA-54B5-B078-A5D2C902A952}" dt="2026-05-21T09:29:33.750" v="537" actId="478"/>
            <ac:spMkLst>
              <pc:docMk/>
              <pc:sldMasterMk cId="3490511092" sldId="2147484282"/>
              <pc:sldLayoutMk cId="3644019279" sldId="2147484287"/>
              <ac:spMk id="8" creationId="{FC4F984F-C5B3-5B69-61CB-AE09B6F5F968}"/>
            </ac:spMkLst>
          </pc:spChg>
          <pc:picChg chg="del">
            <ac:chgData name="Petr Mojžíšek" userId="8130ee10-72a2-4783-be6e-9bfea5186e9f" providerId="ADAL" clId="{ADEFB5BF-0CFA-54B5-B078-A5D2C902A952}" dt="2026-05-21T09:29:49.484" v="541" actId="478"/>
            <ac:picMkLst>
              <pc:docMk/>
              <pc:sldMasterMk cId="3490511092" sldId="2147484282"/>
              <pc:sldLayoutMk cId="3644019279" sldId="2147484287"/>
              <ac:picMk id="4" creationId="{9FABC46B-6D54-A628-3DB7-581FC8968C80}"/>
            </ac:picMkLst>
          </pc:picChg>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c:style val="2"/>
  <c:chart>
    <c:autoTitleDeleted val="1"/>
    <c:plotArea>
      <c:layout/>
      <c:barChart>
        <c:barDir val="col"/>
        <c:grouping val="clustered"/>
        <c:varyColors val="0"/>
        <c:ser>
          <c:idx val="0"/>
          <c:order val="0"/>
          <c:tx>
            <c:strRef>
              <c:f>Sheet1!$B$1</c:f>
              <c:strCache>
                <c:ptCount val="1"/>
                <c:pt idx="0">
                  <c:v>Revenue</c:v>
                </c:pt>
              </c:strCache>
            </c:strRef>
          </c:tx>
          <c:spPr>
            <a:solidFill>
              <a:srgbClr val="5D0088"/>
            </a:solidFill>
            <a:ln>
              <a:noFill/>
            </a:ln>
          </c:spPr>
          <c:invertIfNegative val="1"/>
          <c:dLbls>
            <c:spPr>
              <a:noFill/>
              <a:ln>
                <a:noFill/>
              </a:ln>
              <a:effectLst/>
            </c:spPr>
            <c:txPr>
              <a:bodyPr/>
              <a:lstStyle/>
              <a:p>
                <a:pPr>
                  <a:defRPr sz="1400">
                    <a:latin typeface="GT Walsheim"/>
                  </a:defRPr>
                </a:pPr>
                <a:endParaRPr lang="en-US"/>
              </a:p>
            </c:txPr>
            <c:showLegendKey val="0"/>
            <c:showVal val="1"/>
            <c:showCatName val="0"/>
            <c:showSerName val="0"/>
            <c:showPercent val="0"/>
            <c:showBubbleSize val="1"/>
            <c:showLeaderLines val="0"/>
            <c:extLst>
              <c:ext xmlns:c15="http://schemas.microsoft.com/office/drawing/2012/chart" uri="{CE6537A1-D6FC-4f65-9D91-7224C49458BB}">
                <c15:showLeaderLines val="0"/>
              </c:ext>
            </c:extLst>
          </c:dLbls>
          <c:cat>
            <c:strRef>
              <c:f>Sheet1!$A$2:$A$5</c:f>
              <c:strCache>
                <c:ptCount val="4"/>
                <c:pt idx="0">
                  <c:v>Q1</c:v>
                </c:pt>
                <c:pt idx="1">
                  <c:v>Q2</c:v>
                </c:pt>
                <c:pt idx="2">
                  <c:v>Q3</c:v>
                </c:pt>
                <c:pt idx="3">
                  <c:v>Q4</c:v>
                </c:pt>
              </c:strCache>
            </c:strRef>
          </c:cat>
          <c:val>
            <c:numRef>
              <c:f>Sheet1!$B$2:$B$5</c:f>
              <c:numCache>
                <c:formatCode>General</c:formatCode>
                <c:ptCount val="4"/>
                <c:pt idx="0">
                  <c:v>12</c:v>
                </c:pt>
                <c:pt idx="1">
                  <c:v>18</c:v>
                </c:pt>
                <c:pt idx="2">
                  <c:v>15</c:v>
                </c:pt>
                <c:pt idx="3">
                  <c:v>24</c:v>
                </c:pt>
              </c:numCache>
            </c:numRef>
          </c:val>
          <c:extLst>
            <c:ext xmlns:c14="http://schemas.microsoft.com/office/drawing/2007/8/2/chart" uri="{6F2FDCE9-48DA-4B69-8628-5D25D57E5C99}">
              <c14:invertSolidFillFmt>
                <c14:spPr xmlns:c14="http://schemas.microsoft.com/office/drawing/2007/8/2/chart">
                  <a:solidFill>
                    <a:srgbClr val="FFFFFF"/>
                  </a:solidFill>
                  <a:ln>
                    <a:noFill/>
                  </a:ln>
                </c14:spPr>
              </c14:invertSolidFillFmt>
            </c:ext>
            <c:ext xmlns:c16="http://schemas.microsoft.com/office/drawing/2014/chart" uri="{C3380CC4-5D6E-409C-BE32-E72D297353CC}">
              <c16:uniqueId val="{00000000-A978-784F-A789-F656E6FD7974}"/>
            </c:ext>
          </c:extLst>
        </c:ser>
        <c:dLbls>
          <c:showLegendKey val="0"/>
          <c:showVal val="0"/>
          <c:showCatName val="0"/>
          <c:showSerName val="0"/>
          <c:showPercent val="0"/>
          <c:showBubbleSize val="0"/>
        </c:dLbls>
        <c:gapWidth val="150"/>
        <c:axId val="1"/>
        <c:axId val="2"/>
      </c:barChart>
      <c:catAx>
        <c:axId val="1"/>
        <c:scaling>
          <c:orientation val="minMax"/>
        </c:scaling>
        <c:delete val="0"/>
        <c:axPos val="b"/>
        <c:numFmt formatCode="General" sourceLinked="0"/>
        <c:majorTickMark val="none"/>
        <c:minorTickMark val="none"/>
        <c:tickLblPos val="nextTo"/>
        <c:txPr>
          <a:bodyPr/>
          <a:lstStyle/>
          <a:p>
            <a:pPr>
              <a:defRPr sz="1400">
                <a:latin typeface="GT Walsheim"/>
              </a:defRPr>
            </a:pPr>
            <a:endParaRPr lang="en-US"/>
          </a:p>
        </c:txPr>
        <c:crossAx val="2"/>
        <c:crosses val="autoZero"/>
        <c:auto val="1"/>
        <c:lblAlgn val="ctr"/>
        <c:lblOffset val="100"/>
        <c:noMultiLvlLbl val="1"/>
      </c:catAx>
      <c:valAx>
        <c:axId val="2"/>
        <c:scaling>
          <c:orientation val="minMax"/>
        </c:scaling>
        <c:delete val="0"/>
        <c:axPos val="l"/>
        <c:numFmt formatCode="General" sourceLinked="1"/>
        <c:majorTickMark val="out"/>
        <c:minorTickMark val="none"/>
        <c:tickLblPos val="nextTo"/>
        <c:txPr>
          <a:bodyPr/>
          <a:lstStyle/>
          <a:p>
            <a:pPr>
              <a:defRPr sz="1400">
                <a:latin typeface="GT Walsheim"/>
              </a:defRPr>
            </a:pPr>
            <a:endParaRPr lang="en-US"/>
          </a:p>
        </c:txPr>
        <c:crossAx val="1"/>
        <c:crosses val="autoZero"/>
        <c:crossBetween val="between"/>
      </c:valAx>
    </c:plotArea>
    <c:plotVisOnly val="1"/>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1"/>
  <c:style val="2"/>
  <c:chart>
    <c:title>
      <c:tx>
        <c:rich>
          <a:bodyPr rot="0" spcFirstLastPara="1" vertOverflow="ellipsis" vert="horz" wrap="square" anchor="ctr" anchorCtr="1"/>
          <a:lstStyle/>
          <a:p>
            <a:pPr>
              <a:defRPr sz="1400" b="1">
                <a:solidFill>
                  <a:srgbClr val="000000"/>
                </a:solidFill>
                <a:latin typeface="GT Walsheim Bold"/>
              </a:defRPr>
            </a:pPr>
            <a:r>
              <a:rPr lang="en-US" sz="1400" b="1">
                <a:latin typeface="GT Walsheim Bold"/>
              </a:rPr>
              <a:t>Quarterly revenue</a:t>
            </a:r>
          </a:p>
        </c:rich>
      </c:tx>
      <c:overlay val="0"/>
    </c:title>
    <c:autoTitleDeleted val="0"/>
    <c:plotArea>
      <c:layout/>
      <c:barChart>
        <c:barDir val="col"/>
        <c:grouping val="clustered"/>
        <c:varyColors val="0"/>
        <c:ser>
          <c:idx val="0"/>
          <c:order val="0"/>
          <c:tx>
            <c:v>Revenue</c:v>
          </c:tx>
          <c:spPr>
            <a:solidFill>
              <a:srgbClr val="5D0088"/>
            </a:solidFill>
            <a:ln>
              <a:noFill/>
            </a:ln>
          </c:spPr>
          <c:invertIfNegative val="1"/>
          <c:dLbls>
            <c:spPr>
              <a:noFill/>
              <a:ln>
                <a:noFill/>
              </a:ln>
              <a:effectLst/>
            </c:spPr>
            <c:txPr>
              <a:bodyPr/>
              <a:lstStyle/>
              <a:p>
                <a:pPr>
                  <a:defRPr sz="1400">
                    <a:latin typeface="GT Walsheim"/>
                  </a:defRPr>
                </a:pPr>
                <a:endParaRPr lang="en-US"/>
              </a:p>
            </c:txPr>
            <c:showLegendKey val="0"/>
            <c:showVal val="1"/>
            <c:showCatName val="0"/>
            <c:showSerName val="0"/>
            <c:showPercent val="0"/>
            <c:showBubbleSize val="1"/>
            <c:showLeaderLines val="0"/>
            <c:extLst>
              <c:ext xmlns:c15="http://schemas.microsoft.com/office/drawing/2012/chart" uri="{CE6537A1-D6FC-4f65-9D91-7224C49458BB}">
                <c15:showLeaderLines val="0"/>
              </c:ext>
            </c:extLst>
          </c:dLbls>
          <c:cat>
            <c:strLit>
              <c:ptCount val="4"/>
              <c:pt idx="0">
                <c:v>Q1</c:v>
              </c:pt>
              <c:pt idx="1">
                <c:v>Q2</c:v>
              </c:pt>
              <c:pt idx="2">
                <c:v>Q3</c:v>
              </c:pt>
              <c:pt idx="3">
                <c:v>Q4</c:v>
              </c:pt>
            </c:strLit>
          </c:cat>
          <c:val>
            <c:numLit>
              <c:formatCode>General</c:formatCode>
              <c:ptCount val="4"/>
              <c:pt idx="0">
                <c:v>12</c:v>
              </c:pt>
              <c:pt idx="1">
                <c:v>18</c:v>
              </c:pt>
              <c:pt idx="2">
                <c:v>15</c:v>
              </c:pt>
              <c:pt idx="3">
                <c:v>24</c:v>
              </c:pt>
            </c:numLit>
          </c:val>
          <c:extLst>
            <c:ext xmlns:c14="http://schemas.microsoft.com/office/drawing/2007/8/2/chart" uri="{6F2FDCE9-48DA-4B69-8628-5D25D57E5C99}">
              <c14:invertSolidFillFmt>
                <c14:spPr xmlns:c14="http://schemas.microsoft.com/office/drawing/2007/8/2/chart">
                  <a:solidFill>
                    <a:srgbClr val="FFFFFF"/>
                  </a:solidFill>
                  <a:ln>
                    <a:noFill/>
                  </a:ln>
                </c14:spPr>
              </c14:invertSolidFillFmt>
            </c:ext>
            <c:ext xmlns:c16="http://schemas.microsoft.com/office/drawing/2014/chart" uri="{C3380CC4-5D6E-409C-BE32-E72D297353CC}">
              <c16:uniqueId val="{00000000-A978-784F-A789-F656E6FD7974}"/>
            </c:ext>
          </c:extLst>
        </c:ser>
        <c:dLbls>
          <c:showLegendKey val="0"/>
          <c:showVal val="0"/>
          <c:showCatName val="0"/>
          <c:showSerName val="0"/>
          <c:showPercent val="0"/>
          <c:showBubbleSize val="0"/>
        </c:dLbls>
        <c:gapWidth val="150"/>
        <c:axId val="1"/>
        <c:axId val="2"/>
      </c:barChart>
      <c:catAx>
        <c:axId val="1"/>
        <c:scaling>
          <c:orientation val="minMax"/>
        </c:scaling>
        <c:delete val="0"/>
        <c:axPos val="b"/>
        <c:numFmt formatCode="General" sourceLinked="0"/>
        <c:majorTickMark val="none"/>
        <c:minorTickMark val="none"/>
        <c:tickLblPos val="nextTo"/>
        <c:txPr>
          <a:bodyPr/>
          <a:lstStyle/>
          <a:p>
            <a:pPr>
              <a:defRPr sz="1400">
                <a:latin typeface="GT Walsheim"/>
              </a:defRPr>
            </a:pPr>
            <a:endParaRPr lang="en-US"/>
          </a:p>
        </c:txPr>
        <c:crossAx val="2"/>
        <c:crosses val="autoZero"/>
        <c:auto val="1"/>
        <c:lblAlgn val="ctr"/>
        <c:lblOffset val="100"/>
        <c:noMultiLvlLbl val="1"/>
      </c:catAx>
      <c:valAx>
        <c:axId val="2"/>
        <c:scaling>
          <c:orientation val="minMax"/>
        </c:scaling>
        <c:delete val="0"/>
        <c:axPos val="l"/>
        <c:numFmt formatCode="General" sourceLinked="1"/>
        <c:majorTickMark val="out"/>
        <c:minorTickMark val="none"/>
        <c:tickLblPos val="nextTo"/>
        <c:txPr>
          <a:bodyPr/>
          <a:lstStyle/>
          <a:p>
            <a:pPr>
              <a:defRPr sz="1400">
                <a:latin typeface="GT Walsheim"/>
              </a:defRPr>
            </a:pPr>
            <a:endParaRPr lang="en-US"/>
          </a:p>
        </c:txPr>
        <c:crossAx val="1"/>
        <c:crosses val="autoZero"/>
        <c:crossBetween val="between"/>
      </c:valAx>
    </c:plotArea>
    <c:plotVisOnly val="1"/>
    <c:dispBlanksAs val="gap"/>
    <c:showDLblsOverMax val="1"/>
  </c:char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1"/>
  <c:style val="2"/>
  <c:chart>
    <c:title>
      <c:tx>
        <c:rich>
          <a:bodyPr rot="0" spcFirstLastPara="1" vertOverflow="ellipsis" vert="horz" wrap="square" anchor="ctr" anchorCtr="1"/>
          <a:lstStyle/>
          <a:p>
            <a:pPr>
              <a:defRPr sz="1400" b="1">
                <a:solidFill>
                  <a:srgbClr val="000000"/>
                </a:solidFill>
                <a:latin typeface="GT Walsheim Bold"/>
              </a:defRPr>
            </a:pPr>
            <a:r>
              <a:rPr lang="en-US" sz="1400" b="1">
                <a:latin typeface="GT Walsheim Bold"/>
              </a:rPr>
              <a:t>Traffic sources</a:t>
            </a:r>
          </a:p>
        </c:rich>
      </c:tx>
      <c:overlay val="0"/>
    </c:title>
    <c:autoTitleDeleted val="0"/>
    <c:plotArea>
      <c:layout/>
      <c:doughnutChart>
        <c:varyColors val="1"/>
        <c:ser>
          <c:idx val="0"/>
          <c:order val="0"/>
          <c:tx>
            <c:v>Sources</c:v>
          </c:tx>
          <c:dPt>
            <c:idx val="0"/>
            <c:bubble3D val="0"/>
            <c:spPr>
              <a:solidFill>
                <a:srgbClr val="5D0088"/>
              </a:solidFill>
              <a:ln>
                <a:solidFill>
                  <a:srgbClr val="FFFFFF"/>
                </a:solidFill>
              </a:ln>
            </c:spPr>
            <c:extLst>
              <c:ext xmlns:c16="http://schemas.microsoft.com/office/drawing/2014/chart" uri="{C3380CC4-5D6E-409C-BE32-E72D297353CC}">
                <c16:uniqueId val="{00000001-28F6-BC40-A6B3-A7DC47A102DA}"/>
              </c:ext>
            </c:extLst>
          </c:dPt>
          <c:dPt>
            <c:idx val="1"/>
            <c:bubble3D val="0"/>
            <c:spPr>
              <a:solidFill>
                <a:srgbClr val="AF00FA"/>
              </a:solidFill>
              <a:ln>
                <a:solidFill>
                  <a:srgbClr val="FFFFFF"/>
                </a:solidFill>
              </a:ln>
            </c:spPr>
            <c:extLst>
              <c:ext xmlns:c16="http://schemas.microsoft.com/office/drawing/2014/chart" uri="{C3380CC4-5D6E-409C-BE32-E72D297353CC}">
                <c16:uniqueId val="{00000003-28F6-BC40-A6B3-A7DC47A102DA}"/>
              </c:ext>
            </c:extLst>
          </c:dPt>
          <c:dPt>
            <c:idx val="2"/>
            <c:bubble3D val="0"/>
            <c:spPr>
              <a:solidFill>
                <a:srgbClr val="F05922"/>
              </a:solidFill>
              <a:ln>
                <a:solidFill>
                  <a:srgbClr val="FFFFFF"/>
                </a:solidFill>
              </a:ln>
            </c:spPr>
            <c:extLst>
              <c:ext xmlns:c16="http://schemas.microsoft.com/office/drawing/2014/chart" uri="{C3380CC4-5D6E-409C-BE32-E72D297353CC}">
                <c16:uniqueId val="{00000005-28F6-BC40-A6B3-A7DC47A102DA}"/>
              </c:ext>
            </c:extLst>
          </c:dPt>
          <c:dPt>
            <c:idx val="3"/>
            <c:bubble3D val="0"/>
            <c:spPr>
              <a:solidFill>
                <a:srgbClr val="00B3FC"/>
              </a:solidFill>
              <a:ln>
                <a:solidFill>
                  <a:srgbClr val="FFFFFF"/>
                </a:solidFill>
              </a:ln>
            </c:spPr>
            <c:extLst>
              <c:ext xmlns:c16="http://schemas.microsoft.com/office/drawing/2014/chart" uri="{C3380CC4-5D6E-409C-BE32-E72D297353CC}">
                <c16:uniqueId val="{00000007-28F6-BC40-A6B3-A7DC47A102DA}"/>
              </c:ext>
            </c:extLst>
          </c:dPt>
          <c:dLbls>
            <c:spPr>
              <a:noFill/>
              <a:ln>
                <a:noFill/>
              </a:ln>
              <a:effectLst/>
            </c:spPr>
            <c:txPr>
              <a:bodyPr/>
              <a:lstStyle/>
              <a:p>
                <a:pPr>
                  <a:defRPr sz="1400" b="1">
                    <a:solidFill>
                      <a:srgbClr val="FFFFFF"/>
                    </a:solidFill>
                    <a:latin typeface="GT Walsheim Bold"/>
                  </a:defRPr>
                </a:pPr>
                <a:endParaRPr lang="en-US"/>
              </a:p>
            </c:txPr>
            <c:showLegendKey val="0"/>
            <c:showVal val="0"/>
            <c:showCatName val="0"/>
            <c:showSerName val="0"/>
            <c:showPercent val="1"/>
            <c:showBubbleSize val="1"/>
            <c:showLeaderLines val="1"/>
            <c:extLst>
              <c:ext xmlns:c15="http://schemas.microsoft.com/office/drawing/2012/chart" uri="{CE6537A1-D6FC-4f65-9D91-7224C49458BB}"/>
            </c:extLst>
          </c:dLbls>
          <c:cat>
            <c:strLit>
              <c:ptCount val="4"/>
              <c:pt idx="0">
                <c:v>Organic</c:v>
              </c:pt>
              <c:pt idx="1">
                <c:v>Direct</c:v>
              </c:pt>
              <c:pt idx="2">
                <c:v>Referral</c:v>
              </c:pt>
              <c:pt idx="3">
                <c:v>Social</c:v>
              </c:pt>
            </c:strLit>
          </c:cat>
          <c:val>
            <c:numLit>
              <c:formatCode>General</c:formatCode>
              <c:ptCount val="4"/>
              <c:pt idx="0">
                <c:v>42</c:v>
              </c:pt>
              <c:pt idx="1">
                <c:v>28</c:v>
              </c:pt>
              <c:pt idx="2">
                <c:v>18</c:v>
              </c:pt>
              <c:pt idx="3">
                <c:v>12</c:v>
              </c:pt>
            </c:numLit>
          </c:val>
          <c:extLst>
            <c:ext xmlns:c16="http://schemas.microsoft.com/office/drawing/2014/chart" uri="{C3380CC4-5D6E-409C-BE32-E72D297353CC}">
              <c16:uniqueId val="{00000008-28F6-BC40-A6B3-A7DC47A102DA}"/>
            </c:ext>
          </c:extLst>
        </c:ser>
        <c:dLbls>
          <c:showLegendKey val="0"/>
          <c:showVal val="0"/>
          <c:showCatName val="0"/>
          <c:showSerName val="0"/>
          <c:showPercent val="0"/>
          <c:showBubbleSize val="0"/>
          <c:showLeaderLines val="1"/>
        </c:dLbls>
        <c:firstSliceAng val="0"/>
        <c:holeSize val="55"/>
      </c:doughnutChart>
    </c:plotArea>
    <c:legend>
      <c:legendPos val="t"/>
      <c:overlay val="0"/>
      <c:txPr>
        <a:bodyPr/>
        <a:lstStyle/>
        <a:p>
          <a:pPr>
            <a:defRPr sz="1400">
              <a:latin typeface="GT Walsheim"/>
            </a:defRPr>
          </a:pPr>
          <a:endParaRPr lang="en-US"/>
        </a:p>
      </c:txPr>
    </c:legend>
    <c:plotVisOnly val="1"/>
    <c:dispBlanksAs val="gap"/>
    <c:showDLblsOverMax val="1"/>
  </c:char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1"/>
  <c:style val="2"/>
  <c:chart>
    <c:title>
      <c:tx>
        <c:rich>
          <a:bodyPr rot="0" spcFirstLastPara="1" vertOverflow="ellipsis" vert="horz" wrap="square" anchor="ctr" anchorCtr="1"/>
          <a:lstStyle/>
          <a:p>
            <a:pPr>
              <a:defRPr sz="1400" b="1">
                <a:solidFill>
                  <a:srgbClr val="000000"/>
                </a:solidFill>
                <a:latin typeface="GT Walsheim Bold"/>
              </a:defRPr>
            </a:pPr>
            <a:r>
              <a:rPr lang="en-US" sz="1400" b="1">
                <a:latin typeface="GT Walsheim Bold"/>
              </a:rPr>
              <a:t>Monthly trend</a:t>
            </a:r>
          </a:p>
        </c:rich>
      </c:tx>
      <c:overlay val="0"/>
    </c:title>
    <c:autoTitleDeleted val="0"/>
    <c:plotArea>
      <c:layout/>
      <c:lineChart>
        <c:grouping val="standard"/>
        <c:varyColors val="0"/>
        <c:ser>
          <c:idx val="0"/>
          <c:order val="0"/>
          <c:tx>
            <c:v>Sessions</c:v>
          </c:tx>
          <c:spPr>
            <a:ln w="28575" cap="rnd">
              <a:solidFill>
                <a:srgbClr val="5D0088"/>
              </a:solidFill>
              <a:round/>
            </a:ln>
          </c:spPr>
          <c:marker>
            <c:symbol val="circle"/>
            <c:size val="7"/>
            <c:spPr>
              <a:solidFill>
                <a:srgbClr val="5D0088"/>
              </a:solidFill>
              <a:ln>
                <a:solidFill>
                  <a:srgbClr val="FFFFFF"/>
                </a:solidFill>
              </a:ln>
            </c:spPr>
          </c:marker>
          <c:cat>
            <c:strLit>
              <c:ptCount val="6"/>
              <c:pt idx="0">
                <c:v>Jan</c:v>
              </c:pt>
              <c:pt idx="1">
                <c:v>Feb</c:v>
              </c:pt>
              <c:pt idx="2">
                <c:v>Mar</c:v>
              </c:pt>
              <c:pt idx="3">
                <c:v>Apr</c:v>
              </c:pt>
              <c:pt idx="4">
                <c:v>May</c:v>
              </c:pt>
              <c:pt idx="5">
                <c:v>Jun</c:v>
              </c:pt>
            </c:strLit>
          </c:cat>
          <c:val>
            <c:numLit>
              <c:formatCode>General</c:formatCode>
              <c:ptCount val="6"/>
              <c:pt idx="0">
                <c:v>20</c:v>
              </c:pt>
              <c:pt idx="1">
                <c:v>28</c:v>
              </c:pt>
              <c:pt idx="2">
                <c:v>24</c:v>
              </c:pt>
              <c:pt idx="3">
                <c:v>35</c:v>
              </c:pt>
              <c:pt idx="4">
                <c:v>42</c:v>
              </c:pt>
              <c:pt idx="5">
                <c:v>38</c:v>
              </c:pt>
            </c:numLit>
          </c:val>
          <c:smooth val="1"/>
          <c:extLst>
            <c:ext xmlns:c16="http://schemas.microsoft.com/office/drawing/2014/chart" uri="{C3380CC4-5D6E-409C-BE32-E72D297353CC}">
              <c16:uniqueId val="{00000000-B399-C646-85B8-5906C5671120}"/>
            </c:ext>
          </c:extLst>
        </c:ser>
        <c:ser>
          <c:idx val="1"/>
          <c:order val="1"/>
          <c:tx>
            <c:v>Conversions</c:v>
          </c:tx>
          <c:spPr>
            <a:ln w="28575" cap="rnd">
              <a:solidFill>
                <a:srgbClr val="F05922"/>
              </a:solidFill>
              <a:round/>
            </a:ln>
          </c:spPr>
          <c:marker>
            <c:symbol val="circle"/>
            <c:size val="7"/>
            <c:spPr>
              <a:solidFill>
                <a:srgbClr val="F05922"/>
              </a:solidFill>
              <a:ln>
                <a:solidFill>
                  <a:srgbClr val="FFFFFF"/>
                </a:solidFill>
              </a:ln>
            </c:spPr>
          </c:marker>
          <c:cat>
            <c:strLit>
              <c:ptCount val="6"/>
              <c:pt idx="0">
                <c:v>Jan</c:v>
              </c:pt>
              <c:pt idx="1">
                <c:v>Feb</c:v>
              </c:pt>
              <c:pt idx="2">
                <c:v>Mar</c:v>
              </c:pt>
              <c:pt idx="3">
                <c:v>Apr</c:v>
              </c:pt>
              <c:pt idx="4">
                <c:v>May</c:v>
              </c:pt>
              <c:pt idx="5">
                <c:v>Jun</c:v>
              </c:pt>
            </c:strLit>
          </c:cat>
          <c:val>
            <c:numLit>
              <c:formatCode>General</c:formatCode>
              <c:ptCount val="6"/>
              <c:pt idx="0">
                <c:v>8</c:v>
              </c:pt>
              <c:pt idx="1">
                <c:v>12</c:v>
              </c:pt>
              <c:pt idx="2">
                <c:v>11</c:v>
              </c:pt>
              <c:pt idx="3">
                <c:v>16</c:v>
              </c:pt>
              <c:pt idx="4">
                <c:v>22</c:v>
              </c:pt>
              <c:pt idx="5">
                <c:v>20</c:v>
              </c:pt>
            </c:numLit>
          </c:val>
          <c:smooth val="1"/>
          <c:extLst>
            <c:ext xmlns:c16="http://schemas.microsoft.com/office/drawing/2014/chart" uri="{C3380CC4-5D6E-409C-BE32-E72D297353CC}">
              <c16:uniqueId val="{00000001-B399-C646-85B8-5906C5671120}"/>
            </c:ext>
          </c:extLst>
        </c:ser>
        <c:dLbls>
          <c:showLegendKey val="0"/>
          <c:showVal val="0"/>
          <c:showCatName val="0"/>
          <c:showSerName val="0"/>
          <c:showPercent val="0"/>
          <c:showBubbleSize val="0"/>
        </c:dLbls>
        <c:marker val="1"/>
        <c:smooth val="0"/>
        <c:axId val="1"/>
        <c:axId val="2"/>
      </c:lineChart>
      <c:catAx>
        <c:axId val="1"/>
        <c:scaling>
          <c:orientation val="minMax"/>
        </c:scaling>
        <c:delete val="0"/>
        <c:axPos val="b"/>
        <c:numFmt formatCode="General" sourceLinked="0"/>
        <c:majorTickMark val="none"/>
        <c:minorTickMark val="none"/>
        <c:tickLblPos val="nextTo"/>
        <c:txPr>
          <a:bodyPr/>
          <a:lstStyle/>
          <a:p>
            <a:pPr>
              <a:defRPr sz="1400">
                <a:latin typeface="GT Walsheim"/>
              </a:defRPr>
            </a:pPr>
            <a:endParaRPr lang="en-US"/>
          </a:p>
        </c:txPr>
        <c:crossAx val="2"/>
        <c:crosses val="autoZero"/>
        <c:auto val="1"/>
        <c:lblAlgn val="ctr"/>
        <c:lblOffset val="100"/>
        <c:noMultiLvlLbl val="1"/>
      </c:catAx>
      <c:valAx>
        <c:axId val="2"/>
        <c:scaling>
          <c:orientation val="minMax"/>
        </c:scaling>
        <c:delete val="0"/>
        <c:axPos val="l"/>
        <c:numFmt formatCode="General" sourceLinked="1"/>
        <c:majorTickMark val="out"/>
        <c:minorTickMark val="none"/>
        <c:tickLblPos val="nextTo"/>
        <c:txPr>
          <a:bodyPr/>
          <a:lstStyle/>
          <a:p>
            <a:pPr>
              <a:defRPr sz="1400">
                <a:latin typeface="GT Walsheim"/>
              </a:defRPr>
            </a:pPr>
            <a:endParaRPr lang="en-US"/>
          </a:p>
        </c:txPr>
        <c:crossAx val="1"/>
        <c:crosses val="autoZero"/>
        <c:crossBetween val="between"/>
      </c:valAx>
    </c:plotArea>
    <c:legend>
      <c:legendPos val="t"/>
      <c:overlay val="0"/>
      <c:txPr>
        <a:bodyPr/>
        <a:lstStyle/>
        <a:p>
          <a:pPr>
            <a:defRPr sz="1400">
              <a:latin typeface="GT Walsheim"/>
            </a:defRPr>
          </a:pPr>
          <a:endParaRPr lang="en-US"/>
        </a:p>
      </c:txPr>
    </c:legend>
    <c:plotVisOnly val="1"/>
    <c:dispBlanksAs val="gap"/>
    <c:showDLblsOverMax val="1"/>
  </c:chart>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943CEB93-D30E-CDB7-7161-A55EDBCB8C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C2148C93-A179-72CF-E189-09DFAD78A6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A850E-61EF-429E-B6FA-E75D739D2D33}" type="datetimeFigureOut">
              <a:rPr lang="cs-CZ" smtClean="0"/>
              <a:t>18.05.2026</a:t>
            </a:fld>
            <a:endParaRPr lang="cs-CZ"/>
          </a:p>
        </p:txBody>
      </p:sp>
      <p:sp>
        <p:nvSpPr>
          <p:cNvPr id="4" name="Zástupný symbol pro zápatí 3">
            <a:extLst>
              <a:ext uri="{FF2B5EF4-FFF2-40B4-BE49-F238E27FC236}">
                <a16:creationId xmlns:a16="http://schemas.microsoft.com/office/drawing/2014/main" id="{1796D07C-8695-C992-A9C6-A44E9FC879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532E18E6-6C50-AB3F-AEA9-D5E46C3981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C6BB46-70E4-49D7-B511-D3736E5A1CCF}" type="slidenum">
              <a:rPr lang="cs-CZ" smtClean="0"/>
              <a:t>‹#›</a:t>
            </a:fld>
            <a:endParaRPr lang="cs-CZ"/>
          </a:p>
        </p:txBody>
      </p:sp>
    </p:spTree>
    <p:extLst>
      <p:ext uri="{BB962C8B-B14F-4D97-AF65-F5344CB8AC3E}">
        <p14:creationId xmlns:p14="http://schemas.microsoft.com/office/powerpoint/2010/main" val="400036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A430C-6691-4C6A-9D42-DC4FF3C02E42}" type="datetimeFigureOut">
              <a:rPr lang="cs-CZ" smtClean="0"/>
              <a:t>18.05.2026</a:t>
            </a:fld>
            <a:endParaRPr lang="cs-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249D7-79C4-4D05-A00B-B1C2C626EDA9}" type="slidenum">
              <a:rPr lang="cs-CZ" smtClean="0"/>
              <a:t>‹#›</a:t>
            </a:fld>
            <a:endParaRPr lang="cs-CZ"/>
          </a:p>
        </p:txBody>
      </p:sp>
    </p:spTree>
    <p:extLst>
      <p:ext uri="{BB962C8B-B14F-4D97-AF65-F5344CB8AC3E}">
        <p14:creationId xmlns:p14="http://schemas.microsoft.com/office/powerpoint/2010/main" val="523207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sz="1200" b="0" i="0" kern="1200" dirty="0">
                <a:solidFill>
                  <a:schemeClr val="tx1"/>
                </a:solidFill>
                <a:effectLst/>
                <a:latin typeface="+mn-lt"/>
                <a:ea typeface="+mn-ea"/>
                <a:cs typeface="+mn-cs"/>
              </a:rPr>
              <a:t>Good — I now have the actual rules. Here's the notes block to paste into slide 1 → View → Notes Page:</a:t>
            </a:r>
          </a:p>
          <a:p>
            <a:r>
              <a:rPr lang="en-CZ" sz="1200" b="0" i="0" kern="1200" dirty="0">
                <a:solidFill>
                  <a:schemeClr val="tx1"/>
                </a:solidFill>
                <a:effectLst/>
                <a:latin typeface="+mn-lt"/>
                <a:ea typeface="+mn-ea"/>
                <a:cs typeface="+mn-cs"/>
              </a:rPr>
              <a:t>***For Claude*** GENERAL RULES SLIDE — Kentico deck reference / used by /kentico-deck skill. Purpose: cover sheet listing the six house rules every slide in this template must follow. Apply these rules to EVERY slide I build, edit, or review in this deck. Shape map (Selection Pane): [ROLE: title] "Title" — slide title. [ROLE: subtitle] "Text Placeholder 7" — supporting line. [ROLE: rule-card-N] "Card / &lt;name&gt;" — one of six rule cards. Each card has a paired icon shape "Card icon / &lt;name&gt;". The six house rules: 1. LOGO VISIBILITY - Hide on a slide: Design tab → Format Background → Hide background graphics. - Match background: use the brand version that fits a light or dark slide. - NEVER recolor or apply effects to the logo. 2. TYPOGRAPHY - H1 36pt · H2 28pt · H3 20pt. - Body 14pt · Caption 10pt. - GT Walsheim Bold for headings, Regular for body. - When my own font-size floor (≥14pt) conflicts with the H3/Caption values above, follow this slide — body 14pt is the floor; caption 10pt is allowed for footnotes only. 3. POWERPOINT DESKTOP ONLY - Always edit in PowerPoint Desktop, NOT Web or Mac Keynote. - Present from Desktop to keep visual fidelity. - When the user runs me on Web or Mac Keynote, warn that fidelity may degrade. 4. CONTENT DENSITY - 5 × 5 rule: max 5 words per line, max 5 lines per slide. - Max 5 text-heavy slides in a row — break with visuals, charts, or section dividers. - Hard cap. If user content exceeds the 5×5 rule, split across slides. 5. LAYOUT &amp; SPACING - Use placeholders from the master, NOT free text boxes. - 30pt margins from slide edges. - Align elements to a consistent grid. - Never use addTextBox when a placeholder exists for the role. 6. IMAGERY &amp; ICONS - Scale logos proportionally — never stretch. - Photos full-bleed or 16:9 ratio. - Icons monochrome on accent backgrounds. - No cliché stock (handshakes, lightbulbs, gears). No AI-slop (over-rendered 3D, melted hands). How to use these rules: - Before building any new slide, check the chosen layout exposes the right placeholders for content density and typography. - Before writing copy, verify it passes 5×5. - Before placing an image, verify it's full-bleed or 16:9 and not cliché. - When fixing an existing slide that violates these rules, treat the rule as the source of truth (not what's already on the slide). Do not: - Do not delete this slide — it's the canonical rules reference for the deck. - Do not move or resize the six rule cards. - Do not add a seventh card without updating the skill. - Do not mark this slide as hidden — it should remain visible for the deck owner / collaborators.</a:t>
            </a:r>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1</a:t>
            </a:fld>
            <a:endParaRPr lang="cs-CZ"/>
          </a:p>
        </p:txBody>
      </p:sp>
    </p:spTree>
    <p:extLst>
      <p:ext uri="{BB962C8B-B14F-4D97-AF65-F5344CB8AC3E}">
        <p14:creationId xmlns:p14="http://schemas.microsoft.com/office/powerpoint/2010/main" val="135941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sz="1200" b="0" i="0" u="none" strike="noStrike" kern="1200" dirty="0">
                <a:solidFill>
                  <a:schemeClr val="tx1"/>
                </a:solidFill>
                <a:effectLst/>
                <a:latin typeface="+mn-lt"/>
                <a:ea typeface="+mn-ea"/>
                <a:cs typeface="+mn-cs"/>
              </a:rPr>
              <a:t>***For Claude*** COVER / BIG STATEMENT SLIDE — used by /kentico-deck skill. Purpose: stage-setting slide with a short eyebrow label, a bold statement title, and a one-line supporting description. Use for section openers, talk intros, or major moments in the deck. Shape map (Selection Pane): [ROLE: eyebrow] "Eyebrow" — small label above the title. Style: 12pt, UPPERCASE, GT Walsheim, max 30 characters (count includes spaces). Examples: "PRESENTATION TEMPLATE 2026", "PRODUCT LAUNCH", "KEYNOTE — DAY 1". [ROLE: title] "Title" — the bold statement. Style: keep template font / size / weight (do not override). Max 60 characters. Ends with a period. Sentence case (only first word capitalized). [ROLE: description] "Description" — one short supporting sentence below the title. Max 100 characters. Ends with a period. Hard rules: - Eyebrow MUST be UPPERCASE. If user gives sentence-case text, uppercase it before writing. - Eyebrow MUST stay 12pt, GT Walsheim. Do not change font or size. - Character limits are HARD — if user input exceeds them, trim before writing; do not shrink the font to fit. - Period at end of Title and Description, never on Eyebrow. Do not: - Do not add bullet points anywhere. - Do not move or resize the three placeholders. - Do not change the title's font color or weight. - Do not delete any of the three placeholders; if a field is unused, leave it empty rather than removing.</a:t>
            </a:r>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20</a:t>
            </a:fld>
            <a:endParaRPr lang="cs-CZ"/>
          </a:p>
        </p:txBody>
      </p:sp>
    </p:spTree>
    <p:extLst>
      <p:ext uri="{BB962C8B-B14F-4D97-AF65-F5344CB8AC3E}">
        <p14:creationId xmlns:p14="http://schemas.microsoft.com/office/powerpoint/2010/main" val="1850882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sz="1200" b="0" i="0" u="none" strike="noStrike" kern="1200" dirty="0">
                <a:solidFill>
                  <a:schemeClr val="tx1"/>
                </a:solidFill>
                <a:effectLst/>
                <a:latin typeface="+mn-lt"/>
                <a:ea typeface="+mn-ea"/>
                <a:cs typeface="+mn-cs"/>
              </a:rPr>
              <a:t>***For Claude*** COVER / BIG STATEMENT SLIDE — used by /kentico-deck skill. Purpose: stage-setting slide with a short eyebrow label, a bold statement title, and a one-line supporting description. Use for section openers, talk intros, or major moments in the deck. Shape map (Selection Pane): [ROLE: eyebrow] "Eyebrow" — small label above the title. Style: 12pt, UPPERCASE, GT Walsheim, max 30 characters (count includes spaces). Examples: "PRESENTATION TEMPLATE 2026", "PRODUCT LAUNCH", "KEYNOTE — DAY 1". [ROLE: title] "Title" — the bold statement. Style: keep template font / size / weight (do not override). Max 60 characters. Ends with a period. Sentence case (only first word capitalized). [ROLE: description] "Description" — one short supporting sentence below the title. Max 100 characters. Ends with a period. Hard rules: - Eyebrow MUST be UPPERCASE. If user gives sentence-case text, uppercase it before writing. - Eyebrow MUST stay 12pt, GT Walsheim. Do not change font or size. - Character limits are HARD — if user input exceeds them, trim before writing; do not shrink the font to fit. - Period at end of Title and Description, never on Eyebrow. Do not: - Do not add bullet points anywhere. - Do not move or resize the three placeholders. - Do not change the title's font color or weight. - Do not delete any of the three placeholders; if a field is unused, leave it empty rather than removing.</a:t>
            </a:r>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21</a:t>
            </a:fld>
            <a:endParaRPr lang="cs-CZ"/>
          </a:p>
        </p:txBody>
      </p:sp>
    </p:spTree>
    <p:extLst>
      <p:ext uri="{BB962C8B-B14F-4D97-AF65-F5344CB8AC3E}">
        <p14:creationId xmlns:p14="http://schemas.microsoft.com/office/powerpoint/2010/main" val="119409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DIVIDER TEMPLATE — used by /kentico-deck skill.</a:t>
            </a:r>
          </a:p>
          <a:p>
            <a:r>
              <a:rPr lang="en-US" dirty="0"/>
              <a:t>Duplicate this slide once per section. The skill auto-fills fields from the agenda (slide 4).</a:t>
            </a:r>
          </a:p>
          <a:p>
            <a:endParaRPr lang="en-US"/>
          </a:p>
          <a:p>
            <a:r>
              <a:rPr lang="en-US" dirty="0"/>
              <a:t>[ROLE: section-number]   shape 5  — big purple NN top-right. 01, 02, 03 … zero-padded. Color 5D0088.</a:t>
            </a:r>
          </a:p>
          <a:p>
            <a:r>
              <a:rPr lang="en-US" dirty="0"/>
              <a:t>[ROLE: section-eyebrow]  shape 6  — short label above title. UPPERCASE. Matches agenda item verbatim.</a:t>
            </a:r>
          </a:p>
          <a:p>
            <a:r>
              <a:rPr lang="en-US" dirty="0"/>
              <a:t>[ROLE: section-title]    shape 7  — main title. ≤3 words, white, ends with a period.</a:t>
            </a:r>
          </a:p>
          <a:p>
            <a:r>
              <a:rPr lang="en-US" dirty="0"/>
              <a:t>[ROLE: section-subtitle] shape 8  — one sentence, ≤18 words, ends with a period. Never a list.</a:t>
            </a:r>
          </a:p>
          <a:p>
            <a:r>
              <a:rPr lang="en-US" dirty="0"/>
              <a:t>[ROLE: section-counter]  shape 14 — "NN / TT". NN bold white, "/ TT" white α55. TT = total sections.</a:t>
            </a:r>
          </a:p>
          <a:p>
            <a:r>
              <a:rPr lang="en-US" dirty="0"/>
              <a:t>[ROLE: section-dots]     shapes 9-12, 17-24 — right-anchored row at y=473, spacing 25pt.</a:t>
            </a:r>
          </a:p>
          <a:p>
            <a:r>
              <a:rPr lang="en-US" dirty="0"/>
              <a:t>    • Keep exactly TT dots; delete the rest. 3 sections = 3 dots, 7 sections = 7 dots.</a:t>
            </a:r>
          </a:p>
          <a:p>
            <a:r>
              <a:rPr lang="en-US" dirty="0"/>
              <a:t>    • Active dot = orange F05922 (accent1), full opacity, at index NN-1 from the left.</a:t>
            </a:r>
          </a:p>
          <a:p>
            <a:r>
              <a:rPr lang="en-US" dirty="0"/>
              <a:t>    • Inactive dots = white, ~30% alpha.</a:t>
            </a:r>
          </a:p>
          <a:p>
            <a:r>
              <a:rPr lang="en-US" dirty="0"/>
              <a:t>    • Row stays right-anchored — rightmost dot at x≈896.</a:t>
            </a:r>
          </a:p>
          <a:p>
            <a:endParaRPr lang="en-US"/>
          </a:p>
          <a:p>
            <a:r>
              <a:rPr lang="en-US" dirty="0"/>
              <a:t>Do NOT change the accent2→accent4 gradient background, move the logo (shape 15), or recolor the big number.</a:t>
            </a:r>
          </a:p>
        </p:txBody>
      </p:sp>
      <p:sp>
        <p:nvSpPr>
          <p:cNvPr id="4" name="Slide Number Placeholder 3"/>
          <p:cNvSpPr>
            <a:spLocks noGrp="1"/>
          </p:cNvSpPr>
          <p:nvPr>
            <p:ph type="sldNum" sz="quarter" idx="5"/>
          </p:nvPr>
        </p:nvSpPr>
        <p:spPr/>
        <p:txBody>
          <a:bodyPr/>
          <a:lstStyle/>
          <a:p>
            <a:fld id="{A64249D7-79C4-4D05-A00B-B1C2C626EDA9}" type="slidenum">
              <a:rPr lang="cs-CZ" smtClean="0"/>
              <a:t>23</a:t>
            </a:fld>
            <a:endParaRPr lang="cs-CZ"/>
          </a:p>
        </p:txBody>
      </p:sp>
    </p:spTree>
    <p:extLst>
      <p:ext uri="{BB962C8B-B14F-4D97-AF65-F5344CB8AC3E}">
        <p14:creationId xmlns:p14="http://schemas.microsoft.com/office/powerpoint/2010/main" val="3374110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sz="1200" b="0" i="0" kern="1200" dirty="0">
                <a:solidFill>
                  <a:schemeClr val="tx1"/>
                </a:solidFill>
                <a:effectLst/>
                <a:latin typeface="+mn-lt"/>
                <a:ea typeface="+mn-ea"/>
                <a:cs typeface="+mn-cs"/>
              </a:rPr>
              <a:t>***For Claude*** TABLE / COMPARISON SLIDE — used by /kentico-deck skill. Purpose: side-by-side comparison table (plan tiers, feature matrix, capability grid) with one option highlighted. Shape map (Selection Pane names are source of truth): [ROLE: title] "Title" — slide title. Sentence case, ≤12 words, ends with period. [ROLE: margin-top] "margin top" — REFERENCE ONLY. Bottom edge = top safe area. If missing, fallback y=87. [ROLE: margin-bottom] "margin bottom" — REFERENCE ONLY. Top edge = bottom safe area. If missing, fallback y=478. [ROLE: table-bg] "Highlight table" — grey rounded panel wrapping the table with 16pt symmetric padding all four sides. [ROLE: highlight-column-bg] "Highlight body" — WHITE rounded rectangle over the highlighted column with 8pt outset all sides. [ROLE: highlight-header-cap] "Highlight head" — PURPLE pill INSIDE the header row of the highlighted column. White bold UPPERCASE text. NOT above the table. [ROLE: table] "Table" — native PowerPoint table. Sizing rules: - Rows: header + up to 10 data rows (11 total). Beyond that, split slides. - Columns: 2 to 6. Column 1 = attribute label, left-aligned. Columns 2..N = options, centered. - Default row height 28pt. Reduce only if needed. - Optically balance — do NOT stretch table to fill the margin band. Header row: - ALWAYS UPPERCASE. Header 1 = category label (e.g. CAPABILITY). Headers 2..N = option names. - Cell (row 0, column H) MUST BE EMPTY where H = highlighted column. The cap is the visible header. Body cells: - NEVER use bullets. Template ships with &lt;a:buChar char="•"/&gt; on every cell — STRIP it by replacing each cell's &lt;a:pPr&gt; with &lt;a:pPr&gt;&lt;a:buNone/&gt;&lt;/a:pPr&gt;. Office.js cell.text DOES NOT strip this; use edit_slide_xml. - Column 1: algn="l". Columns 2..N: algn="ctr". Font 10pt GT Walsheim. Geometry recipe — apply every time rows or columns change: margin_top_bottom_y = margin_top.top + margin_top.height (fallback 87) margin_bottom_top_y = margin_bottom.top (fallback 478) vertical_center = (margin_top_bottom_y + margin_bottom_top_y) / 2 horizontal_center = slide_width / 2 (= 480 on 960pt slide) table.height = rows * row_height table.width = column_count * col_width table_bg.width = table.width + 32 table_bg.height = table.height + 32 table_bg.top = vertical_center - table_bg.height / 2 table_bg.left = horizontal_center - table_bg.width / 2 table.top = table_bg.top + 16 table.left = table_bg.left + 16 col_width = table.width / column_count highlight_column_bg.left = table.left + col_width * H - 8 highlight_column_bg.top = table.top - 8 highlight_column_bg.width = col_width + 16 highlight_column_bg.height = table.height + 16 header_row_height = table.height / row_count highlight_header_cap.top = table.top + 2 highlight_header_cap.height = header_row_height - 4 highlight_header_cap.left = highlight_column_bg.left + 4 highlight_header_cap.width = highlight_column_bg.width - 8 H = 0-based index of highlighted column (typically column_count - 1). Critical OOXML gotchas: 1. Don't clone the highlight column's &lt;a:tc&gt; when adding columns — its txBody is empty/stripped. Clone tcPr from a non-highlight column, build fresh &lt;a:txBody&gt;. 2. Cap fill (Highlight head) — template's &lt;p:style&gt;&lt;a:fillRef val="accent1"/&gt; overrides &lt;a:solidFill&gt;, renders ORANGE. Fix: REMOVE &lt;p:style&gt; from shape 9 AND set explicit &lt;a:solidFill&gt;&lt;a:srgbClr val="7F09B7"/&gt;&lt;/a:solidFill&gt; in &lt;p:spPr&gt; right after &lt;a:prstGeom&gt;. 3. Cap goes INSIDE the header row, not above. top = table.top + 2, height = header_row_height - 4. 4. Last row must have NO bottom border. Template style applies a default last-row stroke (renders peach/orange). Fix: insert &lt;a:lnB w="0" cap="flat" cmpd="sng" algn="ctr"&gt;&lt;a:noFill/&gt;&lt;a:prstDash val="solid"/&gt;&lt;a:round/&gt;&lt;/a:lnB&gt; into each last-row &lt;a:tcPr&gt; in SCHEMA ORDER (after lnT, before lnTlToBr). Use DOM createElementNS + insertBefore — appending to end of tcPr does NOT work. Do not: - No bullets in any cell. - No lowercase headers. - Do not write into row 0 of the highlighted column — cap is the visible header. - Do not recolor cap (purple 7F09B7) or column-bg (white). - Do not place cap above the table — it sits inside the header row. - Do not stretch the table to fill the margin band; balance optically. - Do not move "margin top" / "margin bottom" — they are reference shapes; fallback values 87/478 if removed. - The last row must have no bottom border.</a:t>
            </a:r>
            <a:br>
              <a:rPr lang="en-CZ" dirty="0"/>
            </a:br>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26</a:t>
            </a:fld>
            <a:endParaRPr lang="cs-CZ"/>
          </a:p>
        </p:txBody>
      </p:sp>
    </p:spTree>
    <p:extLst>
      <p:ext uri="{BB962C8B-B14F-4D97-AF65-F5344CB8AC3E}">
        <p14:creationId xmlns:p14="http://schemas.microsoft.com/office/powerpoint/2010/main" val="2556259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D15A2-3437-41E4-EA9F-818E1013C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76BF9-7A24-28F4-4EFE-DAF6D6A27C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2D0B7-90FB-42F0-EABA-D95CB415093B}"/>
              </a:ext>
            </a:extLst>
          </p:cNvPr>
          <p:cNvSpPr>
            <a:spLocks noGrp="1"/>
          </p:cNvSpPr>
          <p:nvPr>
            <p:ph type="body" idx="1"/>
          </p:nvPr>
        </p:nvSpPr>
        <p:spPr/>
        <p:txBody>
          <a:bodyPr/>
          <a:lstStyle/>
          <a:p>
            <a:endParaRPr lang="en-US" i="1" dirty="0"/>
          </a:p>
        </p:txBody>
      </p:sp>
      <p:sp>
        <p:nvSpPr>
          <p:cNvPr id="4" name="Slide Number Placeholder 3">
            <a:extLst>
              <a:ext uri="{FF2B5EF4-FFF2-40B4-BE49-F238E27FC236}">
                <a16:creationId xmlns:a16="http://schemas.microsoft.com/office/drawing/2014/main" id="{FAF8BC81-3EB0-AE8B-0900-701E24502E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249D7-79C4-4D05-A00B-B1C2C626EDA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44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ABF43-8497-66F6-1DF3-0DE8B9757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54F94-5601-F44E-3536-EFDE7D39D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E0C44-393F-50E2-0B29-01A57C2E56AD}"/>
              </a:ext>
            </a:extLst>
          </p:cNvPr>
          <p:cNvSpPr>
            <a:spLocks noGrp="1"/>
          </p:cNvSpPr>
          <p:nvPr>
            <p:ph type="body" idx="1"/>
          </p:nvPr>
        </p:nvSpPr>
        <p:spPr/>
        <p:txBody>
          <a:bodyPr/>
          <a:lstStyle/>
          <a:p>
            <a:endParaRPr lang="en-US" i="1" dirty="0"/>
          </a:p>
        </p:txBody>
      </p:sp>
      <p:sp>
        <p:nvSpPr>
          <p:cNvPr id="4" name="Slide Number Placeholder 3">
            <a:extLst>
              <a:ext uri="{FF2B5EF4-FFF2-40B4-BE49-F238E27FC236}">
                <a16:creationId xmlns:a16="http://schemas.microsoft.com/office/drawing/2014/main" id="{35503241-CF86-02AD-14E4-AD10507809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249D7-79C4-4D05-A00B-B1C2C626EDA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660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1777F-BEBE-B246-4494-1136E6AC2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A4FF0-06C3-CE41-23EA-032087F2A5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4E241B-5539-246E-3EAB-EF9511143B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BB7547-C034-FC82-090F-F9022115BC18}"/>
              </a:ext>
            </a:extLst>
          </p:cNvPr>
          <p:cNvSpPr>
            <a:spLocks noGrp="1"/>
          </p:cNvSpPr>
          <p:nvPr>
            <p:ph type="sldNum" sz="quarter" idx="5"/>
          </p:nvPr>
        </p:nvSpPr>
        <p:spPr/>
        <p:txBody>
          <a:bodyPr/>
          <a:lstStyle/>
          <a:p>
            <a:fld id="{A64249D7-79C4-4D05-A00B-B1C2C626EDA9}" type="slidenum">
              <a:rPr lang="cs-CZ" smtClean="0"/>
              <a:t>31</a:t>
            </a:fld>
            <a:endParaRPr lang="cs-CZ"/>
          </a:p>
        </p:txBody>
      </p:sp>
    </p:spTree>
    <p:extLst>
      <p:ext uri="{BB962C8B-B14F-4D97-AF65-F5344CB8AC3E}">
        <p14:creationId xmlns:p14="http://schemas.microsoft.com/office/powerpoint/2010/main" val="2768868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364BE-C880-10C7-92BC-9B02F5551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41ACC-BD1E-87C2-FE4A-1EE9F3F125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821CBB-F60A-BF9E-D504-219D353947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4D5859-B5A1-C27A-61DC-E5392505D5B6}"/>
              </a:ext>
            </a:extLst>
          </p:cNvPr>
          <p:cNvSpPr>
            <a:spLocks noGrp="1"/>
          </p:cNvSpPr>
          <p:nvPr>
            <p:ph type="sldNum" sz="quarter" idx="5"/>
          </p:nvPr>
        </p:nvSpPr>
        <p:spPr/>
        <p:txBody>
          <a:bodyPr/>
          <a:lstStyle/>
          <a:p>
            <a:fld id="{A64249D7-79C4-4D05-A00B-B1C2C626EDA9}" type="slidenum">
              <a:rPr lang="cs-CZ" smtClean="0"/>
              <a:t>32</a:t>
            </a:fld>
            <a:endParaRPr lang="cs-CZ"/>
          </a:p>
        </p:txBody>
      </p:sp>
    </p:spTree>
    <p:extLst>
      <p:ext uri="{BB962C8B-B14F-4D97-AF65-F5344CB8AC3E}">
        <p14:creationId xmlns:p14="http://schemas.microsoft.com/office/powerpoint/2010/main" val="547193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ACEB6-93D1-34F2-D9B6-F8B078A8D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3EB10-D2E6-AC0B-E3B2-4C69E6FE5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7D5D66-34C5-3D92-8A6B-C1E008130F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D9F5CC-C1B3-1035-D251-099AA7CE5EEF}"/>
              </a:ext>
            </a:extLst>
          </p:cNvPr>
          <p:cNvSpPr>
            <a:spLocks noGrp="1"/>
          </p:cNvSpPr>
          <p:nvPr>
            <p:ph type="sldNum" sz="quarter" idx="5"/>
          </p:nvPr>
        </p:nvSpPr>
        <p:spPr/>
        <p:txBody>
          <a:bodyPr/>
          <a:lstStyle/>
          <a:p>
            <a:fld id="{A64249D7-79C4-4D05-A00B-B1C2C626EDA9}" type="slidenum">
              <a:rPr lang="cs-CZ" smtClean="0"/>
              <a:t>33</a:t>
            </a:fld>
            <a:endParaRPr lang="cs-CZ"/>
          </a:p>
        </p:txBody>
      </p:sp>
    </p:spTree>
    <p:extLst>
      <p:ext uri="{BB962C8B-B14F-4D97-AF65-F5344CB8AC3E}">
        <p14:creationId xmlns:p14="http://schemas.microsoft.com/office/powerpoint/2010/main" val="4244212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AB7C7-CD58-4A5C-D35E-DBF00A46D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6151B-5F3F-3B71-22A7-8F7A2BB81E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519C9-8880-E451-92FA-C4E9AC68F6BC}"/>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F4FC6486-ECF9-8A24-C69D-6AF0C5E5BDA6}"/>
              </a:ext>
            </a:extLst>
          </p:cNvPr>
          <p:cNvSpPr>
            <a:spLocks noGrp="1"/>
          </p:cNvSpPr>
          <p:nvPr>
            <p:ph type="sldNum" sz="quarter" idx="5"/>
          </p:nvPr>
        </p:nvSpPr>
        <p:spPr/>
        <p:txBody>
          <a:bodyPr/>
          <a:lstStyle/>
          <a:p>
            <a:fld id="{A64249D7-79C4-4D05-A00B-B1C2C626EDA9}" type="slidenum">
              <a:rPr lang="cs-CZ" smtClean="0"/>
              <a:t>34</a:t>
            </a:fld>
            <a:endParaRPr lang="cs-CZ"/>
          </a:p>
        </p:txBody>
      </p:sp>
    </p:spTree>
    <p:extLst>
      <p:ext uri="{BB962C8B-B14F-4D97-AF65-F5344CB8AC3E}">
        <p14:creationId xmlns:p14="http://schemas.microsoft.com/office/powerpoint/2010/main" val="202468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sz="1200" b="0" i="0" kern="1200" dirty="0">
                <a:solidFill>
                  <a:schemeClr val="tx1"/>
                </a:solidFill>
                <a:effectLst/>
                <a:latin typeface="+mn-lt"/>
                <a:ea typeface="+mn-ea"/>
                <a:cs typeface="+mn-cs"/>
              </a:rPr>
              <a:t>***For Claude*** COLOR PALETTE / SWATCHES — Kentico deck reference / used by /kentico-deck skill. Purpose: canonical color reference for the entire Kentico template. Treat as the source of truth for every hex value you write into any slide. This slide is divided into color groups. Each group has a small section header, then a row of color "swatch" cards. Each swatch is a Rounded Rectangle filled with the color, labeled with: - the color NAME (e.g. "Kentico Orange") above the chip, in GT Walsheim Bold ~10pt - the HEX code (e.g. "#F05A22") below the chip, in GT Walsheim regular ~6-7pt grey Color groups visible: - Basic colors (Kentico Orange, etc.) - Kentico Violet (purple family — accent2, accent3, accent4) - Sky Blue (accent5) - New Gray (neutral family — bg2 and tints) - Gradients (accent2 → accent4 etc. — used for section dividers) - (any additional groups present) Theme color → group mapping: - accent1 = Kentico Orange (#F05922) - accent2 = Kentico Violet purple (#7F09B7) - accent3 = Lighter purple (#AF00FA) - accent4 = Deep purple (#40005F) - accent5 = Sky Blue (#00B3FC) - accent6 = Pale blue (#EBF5FF) - dk2 = Section purple (#5D0088) - dk1 = Black (#000000) - lt1 = White (#FFFFFF) - lt2 = Light grey panel (#F5F5F5) How to use: 1. Whenever I need a color in a slide (fill, font, stroke, gradient), pull it from THIS slide's swatches — never invent or approximate a hex. 2. Prefer theme references (&lt;a:schemeClr val="accentN"/&gt;) over hardcoded srgbClr where the slide already inherits from the theme. 3. When the user names a color in plain English ("make it violet", "use the orange"), match against the swatch group names on this slide first. 4. Gradients — copy the gradient definition from the Gradients section, do not re-author angle/stops. Do not: - Do not introduce colors that aren't on this slide. If the user asks for a color outside this palette, ASK before adding. - Do not delete or reorder swatches on this slide — it is the canonical reference. - Do not change the swatch layout — it's a visual index for the brand owner. - Do not mark this slide hidden; it must remain in the deck so collaborators can reference it. Selection Pane is currently messy (TextBox 73, Rounded Rectangle 74 ...). Renaming each of the ~100 swatch shapes is not worth the noise — leave them as-is unless the user explicitly asks for a cleanup. Look up colors by reading the slide's text content, not by shape name.</a:t>
            </a:r>
            <a:br>
              <a:rPr lang="en-CZ" dirty="0"/>
            </a:br>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2</a:t>
            </a:fld>
            <a:endParaRPr lang="cs-CZ"/>
          </a:p>
        </p:txBody>
      </p:sp>
    </p:spTree>
    <p:extLst>
      <p:ext uri="{BB962C8B-B14F-4D97-AF65-F5344CB8AC3E}">
        <p14:creationId xmlns:p14="http://schemas.microsoft.com/office/powerpoint/2010/main" val="3666079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35</a:t>
            </a:fld>
            <a:endParaRPr lang="cs-CZ"/>
          </a:p>
        </p:txBody>
      </p:sp>
    </p:spTree>
    <p:extLst>
      <p:ext uri="{BB962C8B-B14F-4D97-AF65-F5344CB8AC3E}">
        <p14:creationId xmlns:p14="http://schemas.microsoft.com/office/powerpoint/2010/main" val="811427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GT Walsheim"/>
            </a:endParaRPr>
          </a:p>
        </p:txBody>
      </p:sp>
      <p:sp>
        <p:nvSpPr>
          <p:cNvPr id="4" name="Slide Number Placeholder 3"/>
          <p:cNvSpPr>
            <a:spLocks noGrp="1"/>
          </p:cNvSpPr>
          <p:nvPr>
            <p:ph type="sldNum" sz="quarter" idx="5"/>
          </p:nvPr>
        </p:nvSpPr>
        <p:spPr/>
        <p:txBody>
          <a:bodyPr/>
          <a:lstStyle/>
          <a:p>
            <a:fld id="{A64249D7-79C4-4D05-A00B-B1C2C626EDA9}" type="slidenum">
              <a:rPr lang="cs-CZ" smtClean="0"/>
              <a:t>36</a:t>
            </a:fld>
            <a:endParaRPr lang="cs-CZ"/>
          </a:p>
        </p:txBody>
      </p:sp>
    </p:spTree>
    <p:extLst>
      <p:ext uri="{BB962C8B-B14F-4D97-AF65-F5344CB8AC3E}">
        <p14:creationId xmlns:p14="http://schemas.microsoft.com/office/powerpoint/2010/main" val="530640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38</a:t>
            </a:fld>
            <a:endParaRPr lang="cs-CZ"/>
          </a:p>
        </p:txBody>
      </p:sp>
    </p:spTree>
    <p:extLst>
      <p:ext uri="{BB962C8B-B14F-4D97-AF65-F5344CB8AC3E}">
        <p14:creationId xmlns:p14="http://schemas.microsoft.com/office/powerpoint/2010/main" val="1162562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FA4FE-44E4-12D2-39E2-61BD9603A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BA47E4-FB06-8D47-72F2-AA7F4389F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46E3F-1A96-E27A-9DE1-61250681DC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2A0680-2D22-A8AE-A6D3-369F1A52EE94}"/>
              </a:ext>
            </a:extLst>
          </p:cNvPr>
          <p:cNvSpPr>
            <a:spLocks noGrp="1"/>
          </p:cNvSpPr>
          <p:nvPr>
            <p:ph type="sldNum" sz="quarter" idx="5"/>
          </p:nvPr>
        </p:nvSpPr>
        <p:spPr/>
        <p:txBody>
          <a:bodyPr/>
          <a:lstStyle/>
          <a:p>
            <a:fld id="{A64249D7-79C4-4D05-A00B-B1C2C626EDA9}" type="slidenum">
              <a:rPr lang="cs-CZ" smtClean="0"/>
              <a:t>39</a:t>
            </a:fld>
            <a:endParaRPr lang="cs-CZ"/>
          </a:p>
        </p:txBody>
      </p:sp>
    </p:spTree>
    <p:extLst>
      <p:ext uri="{BB962C8B-B14F-4D97-AF65-F5344CB8AC3E}">
        <p14:creationId xmlns:p14="http://schemas.microsoft.com/office/powerpoint/2010/main" val="3763126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40</a:t>
            </a:fld>
            <a:endParaRPr lang="cs-CZ"/>
          </a:p>
        </p:txBody>
      </p:sp>
    </p:spTree>
    <p:extLst>
      <p:ext uri="{BB962C8B-B14F-4D97-AF65-F5344CB8AC3E}">
        <p14:creationId xmlns:p14="http://schemas.microsoft.com/office/powerpoint/2010/main" val="2263440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sz="1200" b="0" i="0" u="none" strike="noStrike" kern="1200" dirty="0">
                <a:solidFill>
                  <a:schemeClr val="tx1"/>
                </a:solidFill>
                <a:effectLst/>
                <a:latin typeface="+mn-lt"/>
                <a:ea typeface="+mn-ea"/>
                <a:cs typeface="+mn-cs"/>
              </a:rPr>
              <a:t>***For Claude*** TYPOGRAPHY REFERENCE — Kentico deck / used by /kentico-deck skill. Apply these rules to EVERY slide I build, edit, or review. Font family: - Primary: GT Walsheim (Regular) and GT Walsheim Bold. - Fallback: Inter (only if GT Walsheim isn't installed). Never substitute another font silently — warn the user. Type scale (use these EXACT sizes — do not interpolate): - H1 — 36pt Bold. Slide titles, key messages. - H2 — 28pt Bold. Section headings. - H3 — 20pt Regular. Supporting subheads. - Body — 14pt Regular. Paragraphs and descriptions. - Caption — 10pt Regular. Captions, metadata, footnotes. Weights available: - GT Walsheim Bold — headings only (H1, H2). - GT Walsheim Regular — H3, body, captions, all body copy. - GT Walsheim Medium Oblique — supports emphasis; use sparingly (callouts, quotes only). Italics are NOT used outside Medium Oblique callouts. 5-5-5 rule (hard ceiling): - No more than 5 words per line. - No more than 5 lines per slide. - No more than 5 text-heavy slides in a row — break with visuals, charts, or section dividers. When applying type: 1. Pick a placeholder whose default size matches the role (Title placeholder = H1, Subtitle placeholder = H3, etc.) — don't override with explicit sz unless you must. 2. If you must set size explicitly, use the SCALE values above. Never pick an in-between size (no 18, no 24, no 32). Stick to 10 / 14 / 20 / 28 / 36. 3. Body floor is 14pt. Captions (10pt) are allowed only for footnotes/metadata. 4. NEVER override &lt;a:latin typeface=""&gt; to anything other than "GT Walsheim" or "GT Walsheim Bold". The theme's font scheme handles the rest. 5. Color: body = #000000 black or theme tx1. Headings = same. Captions can be #666666 grey for visual hierarchy. Conflict handling: - The general font floor I follow elsewhere (≥14pt) is consistent with Body. Caption 10pt is the explicit exception — use only for genuine footnotes/metadata. - If user content can't fit the 5-5-5 rule at H1/Body sizes, SPLIT to a new slide. Never shrink text below the scale. Do not: - Do not invent intermediate sizes (no 12, 16, 18, 24, 32 — those are not in the scale). - Do not use a non-Walsheim/non-Inter font for body or headings. - Do not bold body copy beyond inline emphasis (a single bolded run inside a paragraph is fine; a fully-bold paragraph is reserved for headings). - Do not use italic outside Medium Oblique callouts. - Do not delete this slide — it is the canonical typography reference.</a:t>
            </a:r>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3</a:t>
            </a:fld>
            <a:endParaRPr lang="cs-CZ"/>
          </a:p>
        </p:txBody>
      </p:sp>
    </p:spTree>
    <p:extLst>
      <p:ext uri="{BB962C8B-B14F-4D97-AF65-F5344CB8AC3E}">
        <p14:creationId xmlns:p14="http://schemas.microsoft.com/office/powerpoint/2010/main" val="3842907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sz="1200" b="0" i="0" kern="1200" dirty="0">
                <a:solidFill>
                  <a:schemeClr val="tx1"/>
                </a:solidFill>
                <a:effectLst/>
                <a:latin typeface="+mn-lt"/>
                <a:ea typeface="+mn-ea"/>
                <a:cs typeface="+mn-cs"/>
              </a:rPr>
              <a:t>***For Claude*** ICON LIBRARY — Kentico deck reference / used by /kentico-deck skill. Purpose: this slide is the visual reference grid of approved icons (~190 monoline vector icons, 24×24pt). It is NOT shown to the audience. Icon source for new slides: - For NEW icons on content slides, use Microsoft's icon library via search_icons + insert_icon (it covers the same monoline style as this grid). - Prefer mono / outline variants (e.g. Icons_Rocket_M) over filled — Kentico style is line-art, not filled. - Match the visual weight: stroke-only, simple geometry. Icon selection rules: 1. Always match icon meaning to the surrounding context. NO decorative icons. Examples: - Upgrade / launch → rocket - Pricing / cost / budget → pig with coin / wallet / dollar - Security → shield / lock - Growth / performance → chart / line going up - Speed → lightning / stopwatch - Team / collaboration → people / handshake - Settings / config → gear / sliders - Time / schedule → clock / calendar - Insights / analytics → chart / pie / graph - Email / messaging → envelope / chat bubble - Warning / risk → triangle exclamation - Success / done → checkmark / circle-check - Innovation / idea → lightbulb - Search → magnifying glass 2. If no clear semantic match, DO NOT add an icon. Empty is better than wrong. 3. One icon per concept. Do not stack multiple icons in one slot. Color rules — recolor ONLY to: - ORANGE #F05922 (accent1) — for highlights, CTAs, primary points - PURPLE #7F09B7 (accent2) — for secondary emphasis, section accents - BLACK #000000 (tx1) — for neutral / body context - WHITE #FFFFFF — for icons on dark backgrounds Choose color by context: - Dark slide background → WHITE - Light slide, neutral content → BLACK - Highlighted point / CTA → ORANGE - Section / category marker → PURPLE Never any other hex. Never gradients. Never multi-color icons. Scale rules: - Default size 24×24pt (the size used on this reference slide). - Allowed sizes: 24, 36, 48, 72pt — scale ONLY proportionally (width = height). - Never stretch (width ≠ height = forbidden). - Never scale below 24pt or above 72pt unless the user explicitly requests larger hero icons. Placement rules: - Inline with text: 24pt, left of label, 8pt gap between icon and text. - In feature cards / KPI cards: 36–48pt centered above the card title. - Hero / section opener: 72pt centered. - Always align to the slide's existing grid; never freeform. How to add an icon to a slide (technical): 1. search_icons({ query: "&lt;single noun&gt;" }) — single-word query, e.g. "rocket", "shield", "lightbulb". 2. Prefer the _M (mono / outline) variant from the results. 3. insert_icon({ icon_id, slide_id, x, y, width, height, color: "#F05922" | "#7F09B7" | "#000000" | "#FFFFFF" }). 4. If the user already placed an icon and just wants it recolored, use edit_slide_xml on the SVG file inside the slide's media folder (inject .iconFill class — see system instructions). Do not: - Do not use emoji or unicode symbols as icons. - Do not use cliché stock icons (handshakes, jigsaw pieces, gears-with-money, target-with-arrow). - Do not use AI-slop 3D-rendered icon styles. - Do not delete this slide — it's the canonical icon style reference. - Do not use any color outside the four allowed. - Do not stretch or skew icons; never lock aspect off. - Do not rename the ~190 icons in the Selection Pane — too noisy; use Microsoft's library for fresh icons instead.</a:t>
            </a:r>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5</a:t>
            </a:fld>
            <a:endParaRPr lang="cs-CZ"/>
          </a:p>
        </p:txBody>
      </p:sp>
    </p:spTree>
    <p:extLst>
      <p:ext uri="{BB962C8B-B14F-4D97-AF65-F5344CB8AC3E}">
        <p14:creationId xmlns:p14="http://schemas.microsoft.com/office/powerpoint/2010/main" val="2503133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Z" dirty="0"/>
            </a:br>
            <a:r>
              <a:rPr lang="en-CZ" sz="1200" b="0" i="0" kern="1200" dirty="0">
                <a:solidFill>
                  <a:schemeClr val="tx1"/>
                </a:solidFill>
                <a:effectLst/>
                <a:latin typeface="+mn-lt"/>
                <a:ea typeface="+mn-ea"/>
                <a:cs typeface="+mn-cs"/>
              </a:rPr>
              <a:t>***For Claude*** COMPONENTS LIBRARY — Cards, Chips, Buttons reference / used by /kentico-deck skill. Purpose: this slide is the canonical reference for three reusable UI components in the Kentico deck. Whenever I need a card, chip, or button on a content slide, copy the matching component from here — do not redraw. ================================================== CARDS — Tile group ================================================== What they are: - Reusable "Tile" group (Selection Pane: "Tile") used to showcase a key Kentico product capability or functionality. - Examples: Content Hub, Commerce, Audience Segmentation, Headless API, Multi-site Management, A/B Testing, Marketing Automation, Workflow &amp; Approvals, Analytics, Personalization. Structure inside every Tile (Selection Pane convention — apply this consistently): - "Shape" — rounded rectangle background of the tile. - "Title" — short product/feature name (≤3 words). - "Icon" — vector icon, mono outline, semantically matched to the feature. How to use: 1. Copy a Tile group from this slide to a content slide. Keep the group, never break it apart. 2. Edit the "Title" textbox with the new feature name. 3. Swap the "Icon" — semantic match (Content Hub → folder/document icon, Commerce → cart/shopping bag, Segmentation → people-split, Analytics → chart, Automation → gear/lightning, Personalization → magic wand). 4. Recolor the icon to one of the four allowed (Orange F05922 / Purple 7F09B7 / Black 000000 / White FFFFFF) by context (CTA = orange, section accent = purple, neutral on light = black, on dark = white). 5. Do NOT resize the "Shape" — tiles must remain a consistent size across the deck. 6. When laying out multiple tiles, snap to the existing tile grid (177pt wide, gaps preserved). Tile content rules: - Title ≤ 3 words. - No body text inside the tile — title + icon only. If more detail is needed, place body copy BELOW the tile, not inside. - All tiles on a slide use the same Shape fill (don't mix grey + colored tiles). ================================================== CHIPS — two variants ================================================== Two chip families, picked by CONTAINER: - "Chip-Rounded-[color]" (e.g. Chip-Sky Blue, Chip-Orange) — the pill-shaped chip. USE WHEN: the chip is rendered standalone, free on the slide, not inside another container. Wait — re-read the user's rule: "if chip is inside square with radiuses, you use Rounded chip, if chip is standalone, you use squared chip version." Corrected rule: - "Chip-[color]" (the pill / fully rounded one) → USE WHEN the chip sits INSIDE a card/tile/rounded container (timeline milestone, KPI card, feature card). The pill softness echoes the container's rounded corners. - "Chip-squared-[color]" → USE WHEN the chip is STANDALONE on the slide (loose label, table cell tag, badge floating on background). The squared shape reads cleanly without a parent container. Color variants available (both families): - Chip-Sky Blue (#00B3FC) - Chip-Light Grey (#F5F5F5) - Chip-Section Purple (#5D0088) - Chip-Orange (#F05922) - Chip-Black (#000000) - Chip-Outline (no fill, stroke only) Color selection by context: - Status/positive → Sky Blue or Light Grey - Highlight / featured / NEW → Orange - Section / category → Section Purple - Neutral / informational → Light Grey - Strong emphasis on light bg → Black - Subtle / understated → Outline Chip text rules: - ALL UPPERCASE, GT Walsheim Bold, 9pt. - Max 16 characters per chip. - Examples: "NEW", "RECOMMENDED", "BETA", "01", "ENTERPRISE", "STEP 1". Chip usage contexts: - Inside Tiles/Cards → Chip-Rounded (e.g. "NEW" pill in a card corner). - Timeline milestones → Chip-Rounded (the "01" / "02" number chips sit inside rounded chip parents on the timeline). - Standalone labels → Chip-squared. - Table cell tags → Chip-squared (table cells are rectangular containers). - Status badges on free background → Chip-squared. ================================================== BUTTONS — CTA only ================================================== What they are: - Call-to-action elements. RARE — use only when the slide explicitly calls for an action (e.g. "Book a demo", "Start free trial", final slide CTA). Rules: - Selection Pane name: "Button-[color]" (Button-Orange, Button-Purple, Button-Outline). - Default state: orange fill, white bold text, GT Walsheim Bold 12pt. - Button text: action verb + object, ≤4 words. Sentence case. No period. - Use AT MOST one button per slide. Two buttons (primary + secondary) only on a dedicated CTA slide. - Min size 100pt × 32pt. Do not shrink below. Do NOT use buttons for: - Decoration. - Navigation between slides (no "Next →" buttons). - Labels (use Chips instead). ================================================== Do not (all three components): ================================================== - Do not redraw a card, chip, or button from scratch — always copy from slide 6. - Do not break apart a Tile group; keep "Shape / Title / Icon" intact. - Do not invent new chip colors outside the six listed variants. - Do not mix rounded and squared chips on the same slide unless intentional contrast. - Do not delete this slide — it is the canonical component library.</a:t>
            </a:r>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6</a:t>
            </a:fld>
            <a:endParaRPr lang="cs-CZ"/>
          </a:p>
        </p:txBody>
      </p:sp>
    </p:spTree>
    <p:extLst>
      <p:ext uri="{BB962C8B-B14F-4D97-AF65-F5344CB8AC3E}">
        <p14:creationId xmlns:p14="http://schemas.microsoft.com/office/powerpoint/2010/main" val="3361334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sz="1200" b="0" i="0" u="none" strike="noStrike" kern="1200" dirty="0">
                <a:solidFill>
                  <a:schemeClr val="tx1"/>
                </a:solidFill>
                <a:effectLst/>
                <a:latin typeface="+mn-lt"/>
                <a:ea typeface="+mn-ea"/>
                <a:cs typeface="+mn-cs"/>
              </a:rPr>
              <a:t>***For Claude*** HORIZONTAL TIMELINE — used by /kentico-deck skill. Purpose: visualize a 5-step timeline / project phases / roadmap milestones along a single horizontal axis. Shape map (Selection Pane): [ROLE: title] "Title" — slide title placeholder. Sentence case, ≤12 words, ends with a period. [ROLE: subtitle] "Subtitle" — supporting line (optional, ≤18 words, ends with period). [ROLE: timeline-axis] "Timeline axis" — the horizontal line spanning the slide. Do not move, resize, or recolor. For each step (1 through 5): [ROLE: step-N-anchor] "Step N anchor" — small filled circle ON the axis line. Marks the step's x position. Do not move vertically; only re-space horizontally. [ROLE: step-N-connector] "Step N connector" — thin vertical line from the axis up (odd steps 1,3,5) or down (even steps 2,4) to the milestone block. [ROLE: step-N-number-chip] "Step N number chip" — small purple rounded pill with two-digit number "01"…"05" in white bold. Always zero-padded. [ROLE: step-N-title] "Step N title" — milestone name (1–3 words). 16pt GT Walsheim Bold, black, ends WITHOUT period. [ROLE: step-N-date] "Step N date" — period / week range. 10pt GT Walsheim Bold, ORANGE (#F05922). Examples: "Week 1–2", "Apr–May", "Q1 2026", "Day 7". [ROLE: step-N-description] "Step N description" — 1 short sentence (≤14 words) explaining what happens in this step. 11pt regular, ends with period. Max 3 lines (~40pt height). Layout pattern: - 5 steps evenly distributed left-to-right along the axis at x = 110, 295, 480, 665, 850 (anchor centers). - Odd steps (1, 3, 5) appear ABOVE the axis. Even steps (2, 4) appear BELOW the axis. - Above-axis stack from top down: number chip → title → date → description, all left-aligned at the anchor's x-offset. - Below-axis stack from axis down: title → date → description (connector replaces chip vertical position). Number chip sits to the LEFT of the title. - Text-block left edge sits ~7pt left of the anchor center so it visually anchors on the dot. Usage when user provides timeline content: - If the user gives &lt;5 steps, hide unused step shapes (set them invisible or delete the whole step set including anchor + connector + chip + 3 text boxes). - If the user gives &gt;5 steps, this layout cannot hold them. Either split across two slides or fall back to a vertical timeline. - Step ordering = left-to-right chronologically. - Number chips ALWAYS zero-padded to two digits (01, 02, 03, 04, 05). Do not: - Do not move the Timeline axis. - Do not change the alternating top/bottom pattern (odd above, even below). - Do not exceed 3 words in step titles or 14 words in descriptions. - Do not recolor: anchors stay accent1 orange, chips stay accent2 purple, dates stay orange F05922. - Do not use bullets in any description. - Do not let any element cross y ≈ 490 (Kentico logo safe area).</a:t>
            </a:r>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9</a:t>
            </a:fld>
            <a:endParaRPr lang="cs-CZ"/>
          </a:p>
        </p:txBody>
      </p:sp>
    </p:spTree>
    <p:extLst>
      <p:ext uri="{BB962C8B-B14F-4D97-AF65-F5344CB8AC3E}">
        <p14:creationId xmlns:p14="http://schemas.microsoft.com/office/powerpoint/2010/main" val="346055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sz="1200" b="0" i="0" kern="1200" dirty="0">
                <a:solidFill>
                  <a:schemeClr val="tx1"/>
                </a:solidFill>
                <a:effectLst/>
                <a:latin typeface="+mn-lt"/>
                <a:ea typeface="+mn-ea"/>
                <a:cs typeface="+mn-cs"/>
              </a:rPr>
              <a:t>***For Claude*** VERTICAL AGENDA / TIMELINE — used by /kentico-deck skill. Purpose: meeting agenda, talk outline, or vertical roadmap with 5 steps stacked top-to-bottom on a single vertical axis. Use when the user wants an agenda (intro / segments / wrap) or a vertical timeline; use the horizontal timeline (slide 9) for chronological project phases instead. Shape map (Selection Pane): [ROLE: title] "Title" — slide title placeholder. [ROLE: timeline-axis] "Timeline axis" — the vertical line spanning the slide. Do not move. For each step (1 through 5): [ROLE: step-N-number] "Step N number" — large ghost-style 56pt "01"…"05" on the LEFT, white 25% alpha. Right-aligned in its box. Always zero-padded. [ROLE: step-N-anchor] "Step N anchor" — small filled circle ON the vertical axis. Marks the step's vertical position. [ROLE: step-N-chip] "Step N chip" — Chip-Rounded with the duration / period text (e.g. "10 min", "Q1", "Week 1", "Day 1"). White bold, 10pt, GT Walsheim Bold, UPPERCASE preferred. Sits to the LEFT of the title, inline with anchor. [ROLE: step-N-title] "Step N title" — section name (≤3 words). 20pt GT Walsheim Bold, white, left-aligned. [ROLE: step-N-description] "Step N description" — one short sentence (≤14 words). 12pt regular, light-purple/lavender (#C9B8DA) on dark, no period requirement. Layout pattern: - 5 evenly-spaced rows from top to bottom, anchored at y ≈ 110, 192, 274, 356, 438 (anchor centers). - LEFT column = giant ghost number (decorative). RIGHT column = chip + title + description. - Vertical axis runs down the middle (x ≈ 351). - Slide background is dark (purple gradient). All text is white or light lavender. Content rules: - Step titles ≤ 3 words. - Step descriptions ≤ 14 words, one sentence. - Chips are time/duration labels. Use Chip-Rounded variant (inside conceptual rounded container) — purple, sky blue, or orange depending on emphasis. - Numbers always zero-padded to 2 digits ("01"..."05"). - Items always ordered top-to-bottom in chronological / agenda sequence. Usage when user provides content: - If user gives &lt;5 items, hide unused step shape groups (number + anchor + chip + title + description per step). - If user gives &gt;5 items, this layout cannot hold them. Split into two slides OR fall back to horizontal timeline if chronological. When to pick vertical (slide 10) vs horizontal (slide 9) timeline: - Vertical (this slide) → agenda, talk outline, meeting flow, sequential tasks. - Horizontal (slide 9) → project timeline, product roadmap, milestones across calendar time. Do not: - Do not move the Timeline axis or anchors horizontally. - Do not change the dark background — design depends on contrast. - Do not exceed 3 words in titles or 14 in descriptions. - Do not use bullets in descriptions. - Do not recolor ghost numbers — they stay white at 25% alpha. - Do not let any element cross y ≈ 490 (Kentico logo safe area). </a:t>
            </a:r>
            <a:r>
              <a:rPr lang="en-CZ" sz="1200" b="0" i="0" kern="1200">
                <a:solidFill>
                  <a:schemeClr val="tx1"/>
                </a:solidFill>
                <a:effectLst/>
                <a:latin typeface="+mn-lt"/>
                <a:ea typeface="+mn-ea"/>
                <a:cs typeface="+mn-cs"/>
              </a:rPr>
              <a:t>- Do not delete this slide if you use it as a template — duplicate first.</a:t>
            </a:r>
            <a:br>
              <a:rPr lang="en-CZ"/>
            </a:br>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10</a:t>
            </a:fld>
            <a:endParaRPr lang="cs-CZ"/>
          </a:p>
        </p:txBody>
      </p:sp>
    </p:spTree>
    <p:extLst>
      <p:ext uri="{BB962C8B-B14F-4D97-AF65-F5344CB8AC3E}">
        <p14:creationId xmlns:p14="http://schemas.microsoft.com/office/powerpoint/2010/main" val="4245102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13</a:t>
            </a:fld>
            <a:endParaRPr lang="cs-CZ"/>
          </a:p>
        </p:txBody>
      </p:sp>
    </p:spTree>
    <p:extLst>
      <p:ext uri="{BB962C8B-B14F-4D97-AF65-F5344CB8AC3E}">
        <p14:creationId xmlns:p14="http://schemas.microsoft.com/office/powerpoint/2010/main" val="193560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sz="1200" b="0" i="0" u="none" strike="noStrike" kern="1200" dirty="0">
                <a:solidFill>
                  <a:schemeClr val="tx1"/>
                </a:solidFill>
                <a:effectLst/>
                <a:latin typeface="+mn-lt"/>
                <a:ea typeface="+mn-ea"/>
                <a:cs typeface="+mn-cs"/>
              </a:rPr>
              <a:t>***For Claude*** SPEAKER PHOTO LIBRARY — used by /kentico-deck skill. Purpose: this slide is a private photo library of all available speaker headshots. It is NOT shown to the audience — it exists so the skill can match a speaker name to a portrait. Shape map: [ROLE: title] "Title" — slide title. [ROLE: subtitle] "Subtitle" — supporting label. [ROLE: photo-library] images named with the person's full name — one image shape per speaker. Selection Pane names ARE the lookup keys. Current speakers in this library (12): - Debbie Tucek - Martin Kralik - Ben Franklin - James Turner - Dominik Pinter - Martina Skantarova - David Komarek - Sean Wright - Matej Stefanik - Michael Hennesey - Ondrej Noak - David Slavik How to use when building Speaker / 3-Speakers slides: 1. When the user gives a speaker name (e.g. "Martin Kralik" or just "Martin"), match it case-insensitively against the Selection Pane name of the image shapes on this slide. 2. Exact full-name match wins. If no exact match, try first-name-only match against the first word of each image name — but only auto-apply when exactly ONE candidate matches. If multiple match (e.g. "David" matches "David Komarek" AND "David Slavik"), ASK the user which one before placing. 3. If a match is found, copy that image shape to the new Speaker layout's "Picture placeholder" / "Picture placeholder 1/3" slot using the copy_image_between_slides tool — keep the placeholder's left/top/width/height so the image fits the layout slot exactly. 4. If NO match is found, leave the picture placeholder empty and tell the user the photo isn't in the library, with the list above so they can pick. When the user adds a new speaker: - Drop their headshot onto this slide as a new image. - IMPORTANT: rename the image in the Selection Pane to the person's full name (e.g. "Jane Doe") — that is the lookup key. - Match the existing photo style: portrait crop ~120×160pt at 75% height ratio. Do not: - Do not delete this slide — it's the source of truth for speaker photos. - Do not rename existing photo shapes unless the person's name changes. - Do not modify image positions on this slide; layout here is for reference only. - Do not show this slide in the final presentation. If exporting, mark it as hidden.</a:t>
            </a:r>
            <a:endParaRPr lang="en-CZ" dirty="0"/>
          </a:p>
        </p:txBody>
      </p:sp>
      <p:sp>
        <p:nvSpPr>
          <p:cNvPr id="4" name="Slide Number Placeholder 3"/>
          <p:cNvSpPr>
            <a:spLocks noGrp="1"/>
          </p:cNvSpPr>
          <p:nvPr>
            <p:ph type="sldNum" sz="quarter" idx="5"/>
          </p:nvPr>
        </p:nvSpPr>
        <p:spPr/>
        <p:txBody>
          <a:bodyPr/>
          <a:lstStyle/>
          <a:p>
            <a:fld id="{A64249D7-79C4-4D05-A00B-B1C2C626EDA9}" type="slidenum">
              <a:rPr lang="cs-CZ" smtClean="0"/>
              <a:t>19</a:t>
            </a:fld>
            <a:endParaRPr lang="cs-CZ"/>
          </a:p>
        </p:txBody>
      </p:sp>
    </p:spTree>
    <p:extLst>
      <p:ext uri="{BB962C8B-B14F-4D97-AF65-F5344CB8AC3E}">
        <p14:creationId xmlns:p14="http://schemas.microsoft.com/office/powerpoint/2010/main" val="2803396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ver-dark">
    <p:bg>
      <p:bgPr>
        <a:gradFill>
          <a:gsLst>
            <a:gs pos="100000">
              <a:schemeClr val="accent2"/>
            </a:gs>
            <a:gs pos="0">
              <a:schemeClr val="accent4"/>
            </a:gs>
          </a:gsLst>
          <a:lin ang="17400000" scaled="0"/>
        </a:gradFill>
        <a:effectLst/>
      </p:bgPr>
    </p:bg>
    <p:spTree>
      <p:nvGrpSpPr>
        <p:cNvPr id="1" name=""/>
        <p:cNvGrpSpPr/>
        <p:nvPr/>
      </p:nvGrpSpPr>
      <p:grpSpPr>
        <a:xfrm>
          <a:off x="0" y="0"/>
          <a:ext cx="0" cy="0"/>
          <a:chOff x="0" y="0"/>
          <a:chExt cx="0" cy="0"/>
        </a:xfrm>
      </p:grpSpPr>
      <p:sp>
        <p:nvSpPr>
          <p:cNvPr id="2" name="Background shape 1">
            <a:extLst>
              <a:ext uri="{FF2B5EF4-FFF2-40B4-BE49-F238E27FC236}">
                <a16:creationId xmlns:a16="http://schemas.microsoft.com/office/drawing/2014/main" id="{29433200-7FE8-766E-B1FF-97FEE4354931}"/>
              </a:ext>
            </a:extLst>
          </p:cNvPr>
          <p:cNvSpPr/>
          <p:nvPr/>
        </p:nvSpPr>
        <p:spPr>
          <a:xfrm rot="18900000">
            <a:off x="9681678" y="-106253"/>
            <a:ext cx="5610468" cy="3244236"/>
          </a:xfrm>
          <a:prstGeom prst="roundRect">
            <a:avLst>
              <a:gd name="adj" fmla="val 50000"/>
            </a:avLst>
          </a:prstGeom>
          <a:gradFill flip="none" rotWithShape="0">
            <a:gsLst>
              <a:gs pos="100000">
                <a:schemeClr val="accent2"/>
              </a:gs>
              <a:gs pos="0">
                <a:schemeClr val="accent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dirty="0"/>
          </a:p>
        </p:txBody>
      </p:sp>
      <p:sp>
        <p:nvSpPr>
          <p:cNvPr id="6" name="Body">
            <a:extLst>
              <a:ext uri="{FF2B5EF4-FFF2-40B4-BE49-F238E27FC236}">
                <a16:creationId xmlns:a16="http://schemas.microsoft.com/office/drawing/2014/main" id="{0F3B775A-BD08-106B-694A-3C79FFB94BC3}"/>
              </a:ext>
            </a:extLst>
          </p:cNvPr>
          <p:cNvSpPr>
            <a:spLocks noGrp="1"/>
          </p:cNvSpPr>
          <p:nvPr>
            <p:ph type="body" idx="10" hasCustomPrompt="1"/>
          </p:nvPr>
        </p:nvSpPr>
        <p:spPr>
          <a:xfrm>
            <a:off x="2271115" y="2370942"/>
            <a:ext cx="7699604" cy="435429"/>
          </a:xfrm>
          <a:prstGeom prst="rect">
            <a:avLst/>
          </a:prstGeom>
          <a:noFill/>
          <a:ln/>
        </p:spPr>
        <p:txBody>
          <a:bodyPr wrap="square" lIns="15150" tIns="15150" rIns="15150" bIns="15150" rtlCol="0" anchor="b">
            <a:normAutofit/>
          </a:bodyPr>
          <a:lstStyle>
            <a:lvl1pPr algn="ctr">
              <a:buNone/>
              <a:defRPr sz="1200">
                <a:solidFill>
                  <a:schemeClr val="bg1">
                    <a:alpha val="50000"/>
                  </a:schemeClr>
                </a:solidFill>
              </a:defRPr>
            </a:lvl1pPr>
          </a:lstStyle>
          <a:p>
            <a:r>
              <a:rPr lang="en-US" b="1" kern="0" spc="43" dirty="0">
                <a:latin typeface="+mj-lt"/>
              </a:rPr>
              <a:t>PRESENTATION TEMPLATE 2026</a:t>
            </a:r>
            <a:endParaRPr lang="en-US" dirty="0">
              <a:latin typeface="+mj-lt"/>
            </a:endParaRPr>
          </a:p>
        </p:txBody>
      </p:sp>
      <p:sp>
        <p:nvSpPr>
          <p:cNvPr id="7" name="Title">
            <a:extLst>
              <a:ext uri="{FF2B5EF4-FFF2-40B4-BE49-F238E27FC236}">
                <a16:creationId xmlns:a16="http://schemas.microsoft.com/office/drawing/2014/main" id="{CEE5EABD-7D23-449C-F475-1C7F24AEA2EE}"/>
              </a:ext>
            </a:extLst>
          </p:cNvPr>
          <p:cNvSpPr>
            <a:spLocks noGrp="1"/>
          </p:cNvSpPr>
          <p:nvPr>
            <p:ph type="ctrTitle" hasCustomPrompt="1"/>
          </p:nvPr>
        </p:nvSpPr>
        <p:spPr>
          <a:xfrm>
            <a:off x="2271116" y="3012628"/>
            <a:ext cx="7699602" cy="1102133"/>
          </a:xfrm>
          <a:prstGeom prst="rect">
            <a:avLst/>
          </a:prstGeom>
          <a:noFill/>
          <a:ln/>
        </p:spPr>
        <p:txBody>
          <a:bodyPr wrap="square" lIns="15150" tIns="15150" rIns="15150" bIns="15150" rtlCol="0" anchor="t">
            <a:noAutofit/>
          </a:bodyPr>
          <a:lstStyle>
            <a:lvl1pPr algn="ctr">
              <a:defRPr sz="4000">
                <a:solidFill>
                  <a:schemeClr val="bg1"/>
                </a:solidFill>
              </a:defRPr>
            </a:lvl1pPr>
          </a:lstStyle>
          <a:p>
            <a:pPr>
              <a:lnSpc>
                <a:spcPct val="95000"/>
              </a:lnSpc>
            </a:pPr>
            <a:r>
              <a:rPr lang="en-US" b="1" kern="0" spc="-150" dirty="0">
                <a:latin typeface="+mj-lt"/>
              </a:rPr>
              <a:t>Name of the presentation.</a:t>
            </a:r>
            <a:endParaRPr lang="en-US" spc="-150" dirty="0">
              <a:latin typeface="+mj-lt"/>
            </a:endParaRPr>
          </a:p>
        </p:txBody>
      </p:sp>
      <p:sp>
        <p:nvSpPr>
          <p:cNvPr id="8" name="Subtitle">
            <a:extLst>
              <a:ext uri="{FF2B5EF4-FFF2-40B4-BE49-F238E27FC236}">
                <a16:creationId xmlns:a16="http://schemas.microsoft.com/office/drawing/2014/main" id="{FD2682D5-168F-BC63-31B7-6C56FF41CC91}"/>
              </a:ext>
            </a:extLst>
          </p:cNvPr>
          <p:cNvSpPr>
            <a:spLocks noGrp="1"/>
          </p:cNvSpPr>
          <p:nvPr>
            <p:ph type="body" idx="11" hasCustomPrompt="1"/>
          </p:nvPr>
        </p:nvSpPr>
        <p:spPr>
          <a:xfrm>
            <a:off x="3462810" y="4114761"/>
            <a:ext cx="5266380" cy="531715"/>
          </a:xfrm>
          <a:prstGeom prst="rect">
            <a:avLst/>
          </a:prstGeom>
          <a:noFill/>
          <a:ln/>
        </p:spPr>
        <p:txBody>
          <a:bodyPr wrap="square" lIns="15150" tIns="15150" rIns="15150" bIns="15150" rtlCol="0" anchor="t">
            <a:noAutofit/>
          </a:bodyPr>
          <a:lstStyle>
            <a:lvl1pPr algn="ctr">
              <a:buNone/>
              <a:defRPr sz="1600">
                <a:solidFill>
                  <a:schemeClr val="bg1">
                    <a:alpha val="50000"/>
                  </a:schemeClr>
                </a:solidFill>
              </a:defRPr>
            </a:lvl1pPr>
          </a:lstStyle>
          <a:p>
            <a:r>
              <a:rPr lang="en-US" dirty="0"/>
              <a:t>Everything our customers use to plan, build, launch and measure a modern digital experience — under one roof.</a:t>
            </a:r>
          </a:p>
        </p:txBody>
      </p:sp>
      <p:pic>
        <p:nvPicPr>
          <p:cNvPr id="15" name="Logo">
            <a:extLst>
              <a:ext uri="{FF2B5EF4-FFF2-40B4-BE49-F238E27FC236}">
                <a16:creationId xmlns:a16="http://schemas.microsoft.com/office/drawing/2014/main" id="{3FF33D2B-A23B-5EC7-949E-2721132E88D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86137" y="424352"/>
            <a:ext cx="1356372" cy="637331"/>
          </a:xfrm>
          <a:prstGeom prst="rect">
            <a:avLst/>
          </a:prstGeom>
        </p:spPr>
      </p:pic>
      <p:sp>
        <p:nvSpPr>
          <p:cNvPr id="3" name="Background shape 4">
            <a:extLst>
              <a:ext uri="{FF2B5EF4-FFF2-40B4-BE49-F238E27FC236}">
                <a16:creationId xmlns:a16="http://schemas.microsoft.com/office/drawing/2014/main" id="{DE8719BE-4DCF-350B-DD8F-444D95F108EA}"/>
              </a:ext>
            </a:extLst>
          </p:cNvPr>
          <p:cNvSpPr/>
          <p:nvPr/>
        </p:nvSpPr>
        <p:spPr>
          <a:xfrm rot="18900000">
            <a:off x="-3100146" y="2758500"/>
            <a:ext cx="5610468" cy="3244236"/>
          </a:xfrm>
          <a:prstGeom prst="roundRect">
            <a:avLst>
              <a:gd name="adj" fmla="val 50000"/>
            </a:avLst>
          </a:prstGeom>
          <a:gradFill flip="none" rotWithShape="0">
            <a:gsLst>
              <a:gs pos="100000">
                <a:schemeClr val="accent2"/>
              </a:gs>
              <a:gs pos="0">
                <a:schemeClr val="accent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dirty="0"/>
          </a:p>
        </p:txBody>
      </p:sp>
      <p:sp>
        <p:nvSpPr>
          <p:cNvPr id="4" name="Background shape 5">
            <a:extLst>
              <a:ext uri="{FF2B5EF4-FFF2-40B4-BE49-F238E27FC236}">
                <a16:creationId xmlns:a16="http://schemas.microsoft.com/office/drawing/2014/main" id="{FF1ACBC7-25AD-17D3-9B76-9771FAC045D0}"/>
              </a:ext>
            </a:extLst>
          </p:cNvPr>
          <p:cNvSpPr/>
          <p:nvPr/>
        </p:nvSpPr>
        <p:spPr>
          <a:xfrm>
            <a:off x="1842509" y="4990241"/>
            <a:ext cx="822753" cy="82275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dirty="0"/>
          </a:p>
        </p:txBody>
      </p:sp>
      <p:sp>
        <p:nvSpPr>
          <p:cNvPr id="9" name="Background shape 2">
            <a:extLst>
              <a:ext uri="{FF2B5EF4-FFF2-40B4-BE49-F238E27FC236}">
                <a16:creationId xmlns:a16="http://schemas.microsoft.com/office/drawing/2014/main" id="{54194D35-68C3-C7A9-932B-DCC354C03DB9}"/>
              </a:ext>
            </a:extLst>
          </p:cNvPr>
          <p:cNvSpPr/>
          <p:nvPr/>
        </p:nvSpPr>
        <p:spPr>
          <a:xfrm>
            <a:off x="8877235" y="424352"/>
            <a:ext cx="2037209" cy="2037209"/>
          </a:xfrm>
          <a:prstGeom prst="ellipse">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dirty="0"/>
          </a:p>
        </p:txBody>
      </p:sp>
      <p:sp>
        <p:nvSpPr>
          <p:cNvPr id="5" name="Background shape 3">
            <a:extLst>
              <a:ext uri="{FF2B5EF4-FFF2-40B4-BE49-F238E27FC236}">
                <a16:creationId xmlns:a16="http://schemas.microsoft.com/office/drawing/2014/main" id="{B2BDA4BA-1751-1105-AB82-3651A8746705}"/>
              </a:ext>
            </a:extLst>
          </p:cNvPr>
          <p:cNvSpPr/>
          <p:nvPr/>
        </p:nvSpPr>
        <p:spPr>
          <a:xfrm>
            <a:off x="8607316" y="1007528"/>
            <a:ext cx="435429" cy="43542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ig Statement-Dominik">
    <p:bg>
      <p:bgPr>
        <a:solidFill>
          <a:schemeClr val="accent2"/>
        </a:solidFill>
        <a:effectLst/>
      </p:bgPr>
    </p:bg>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60DA844B-54EF-0255-FB2B-480C3DEB4E49}"/>
              </a:ext>
            </a:extLst>
          </p:cNvPr>
          <p:cNvPicPr>
            <a:picLocks noChangeAspect="1"/>
          </p:cNvPicPr>
          <p:nvPr userDrawn="1"/>
        </p:nvPicPr>
        <p:blipFill>
          <a:blip r:embed="rId2" cstate="screen">
            <a:alphaModFix amt="2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261257" y="-2020281"/>
            <a:ext cx="14378376" cy="9581197"/>
          </a:xfrm>
          <a:prstGeom prst="rect">
            <a:avLst/>
          </a:prstGeom>
        </p:spPr>
      </p:pic>
      <p:pic>
        <p:nvPicPr>
          <p:cNvPr id="7" name="Logo">
            <a:extLst>
              <a:ext uri="{FF2B5EF4-FFF2-40B4-BE49-F238E27FC236}">
                <a16:creationId xmlns:a16="http://schemas.microsoft.com/office/drawing/2014/main" id="{9FB18FF9-7693-F769-6289-5AC55C11C93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2438" y="323918"/>
            <a:ext cx="1233016" cy="565133"/>
          </a:xfrm>
          <a:prstGeom prst="rect">
            <a:avLst/>
          </a:prstGeom>
        </p:spPr>
      </p:pic>
      <p:sp>
        <p:nvSpPr>
          <p:cNvPr id="9" name="Title">
            <a:extLst>
              <a:ext uri="{FF2B5EF4-FFF2-40B4-BE49-F238E27FC236}">
                <a16:creationId xmlns:a16="http://schemas.microsoft.com/office/drawing/2014/main" id="{B924A455-BCBD-5016-63A0-247C1A204E0F}"/>
              </a:ext>
            </a:extLst>
          </p:cNvPr>
          <p:cNvSpPr>
            <a:spLocks noGrp="1"/>
          </p:cNvSpPr>
          <p:nvPr>
            <p:ph type="ctrTitle" hasCustomPrompt="1"/>
          </p:nvPr>
        </p:nvSpPr>
        <p:spPr>
          <a:xfrm>
            <a:off x="694800" y="2565400"/>
            <a:ext cx="10814400" cy="1441400"/>
          </a:xfrm>
          <a:prstGeom prst="rect">
            <a:avLst/>
          </a:prstGeom>
        </p:spPr>
        <p:txBody>
          <a:bodyPr anchor="ctr" anchorCtr="1">
            <a:normAutofit/>
          </a:bodyPr>
          <a:lstStyle>
            <a:lvl1pPr algn="ctr">
              <a:defRPr sz="3600">
                <a:solidFill>
                  <a:schemeClr val="bg1"/>
                </a:solidFill>
                <a:latin typeface="GT Walsheim Bold" panose="00000800000000000000" pitchFamily="50" charset="-18"/>
              </a:defRPr>
            </a:lvl1pPr>
          </a:lstStyle>
          <a:p>
            <a:r>
              <a:rPr lang="cs-CZ" dirty="0"/>
              <a:t>Big </a:t>
            </a:r>
            <a:r>
              <a:rPr lang="cs-CZ" dirty="0" err="1"/>
              <a:t>statemenet</a:t>
            </a:r>
            <a:endParaRPr lang="cs-CZ" dirty="0"/>
          </a:p>
        </p:txBody>
      </p:sp>
    </p:spTree>
    <p:extLst>
      <p:ext uri="{BB962C8B-B14F-4D97-AF65-F5344CB8AC3E}">
        <p14:creationId xmlns:p14="http://schemas.microsoft.com/office/powerpoint/2010/main" val="178819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4.81481E-6 L -0.16758 -0.09144 " pathEditMode="relative" rAng="0" ptsTypes="AA">
                                      <p:cBhvr>
                                        <p:cTn id="6" dur="30000" fill="hold"/>
                                        <p:tgtEl>
                                          <p:spTgt spid="2"/>
                                        </p:tgtEl>
                                        <p:attrNameLst>
                                          <p:attrName>ppt_x</p:attrName>
                                          <p:attrName>ppt_y</p:attrName>
                                        </p:attrNameLst>
                                      </p:cBhvr>
                                      <p:rCtr x="-8385" y="-4583"/>
                                    </p:animMotion>
                                  </p:childTnLst>
                                </p:cTn>
                              </p:par>
                              <p:par>
                                <p:cTn id="7" presetID="6" presetClass="emph" presetSubtype="0" accel="50000" decel="50000" fill="hold" nodeType="withEffect">
                                  <p:stCondLst>
                                    <p:cond delay="0"/>
                                  </p:stCondLst>
                                  <p:childTnLst>
                                    <p:animScale>
                                      <p:cBhvr>
                                        <p:cTn id="8" dur="30000" fill="hold"/>
                                        <p:tgtEl>
                                          <p:spTgt spid="2"/>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6758 -0.09144 L 0.24922 0.10925 " pathEditMode="relative" rAng="0" ptsTypes="AA">
                                      <p:cBhvr>
                                        <p:cTn id="11" dur="30000" fill="hold"/>
                                        <p:tgtEl>
                                          <p:spTgt spid="2"/>
                                        </p:tgtEl>
                                        <p:attrNameLst>
                                          <p:attrName>ppt_x</p:attrName>
                                          <p:attrName>ppt_y</p:attrName>
                                        </p:attrNameLst>
                                      </p:cBhvr>
                                      <p:rCtr x="20833" y="10023"/>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24922 0.10925 L 8.33333E-7 4.81481E-6 " pathEditMode="relative" rAng="0" ptsTypes="AA">
                                      <p:cBhvr>
                                        <p:cTn id="14" dur="30000" fill="hold"/>
                                        <p:tgtEl>
                                          <p:spTgt spid="2"/>
                                        </p:tgtEl>
                                        <p:attrNameLst>
                                          <p:attrName>ppt_x</p:attrName>
                                          <p:attrName>ppt_y</p:attrName>
                                        </p:attrNameLst>
                                      </p:cBhvr>
                                      <p:rCtr x="-12461" y="-5463"/>
                                    </p:animMotion>
                                  </p:childTnLst>
                                </p:cTn>
                              </p:par>
                              <p:par>
                                <p:cTn id="15" presetID="6" presetClass="emph" presetSubtype="0" accel="50000" decel="50000" fill="hold" nodeType="withEffect">
                                  <p:stCondLst>
                                    <p:cond delay="5000"/>
                                  </p:stCondLst>
                                  <p:childTnLst>
                                    <p:animScale>
                                      <p:cBhvr>
                                        <p:cTn id="16" dur="30000" fill="hold"/>
                                        <p:tgtEl>
                                          <p:spTgt spid="2"/>
                                        </p:tgtEl>
                                      </p:cBhvr>
                                      <p:by x="150000" y="150000"/>
                                      <p:to x="100000" y="100000"/>
                                    </p:animScale>
                                  </p:childTnLst>
                                </p:cTn>
                              </p:par>
                            </p:childTnLst>
                          </p:cTn>
                        </p:par>
                        <p:par>
                          <p:cTn id="17" fill="hold">
                            <p:stCondLst>
                              <p:cond delay="100000"/>
                            </p:stCondLst>
                            <p:childTnLst>
                              <p:par>
                                <p:cTn id="18" presetID="0" presetClass="path" presetSubtype="0" accel="50000" decel="50000" fill="hold" nodeType="afterEffect">
                                  <p:stCondLst>
                                    <p:cond delay="0"/>
                                  </p:stCondLst>
                                  <p:childTnLst>
                                    <p:animMotion origin="layout" path="M 8.33333E-7 4.81481E-6 L 8.33333E-7 0.00023 " pathEditMode="relative" rAng="0" ptsTypes="AA">
                                      <p:cBhvr>
                                        <p:cTn id="19" dur="5000" fill="hold"/>
                                        <p:tgtEl>
                                          <p:spTgt spid="2"/>
                                        </p:tgtEl>
                                        <p:attrNameLst>
                                          <p:attrName>ppt_x</p:attrName>
                                          <p:attrName>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and Content">
    <p:bg>
      <p:bgRef idx="1001">
        <a:schemeClr val="bg1"/>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EB3061F6-2EBA-4CD5-9E31-D2A91B6CB4D7}"/>
              </a:ext>
            </a:extLst>
          </p:cNvPr>
          <p:cNvSpPr>
            <a:spLocks noGrp="1"/>
          </p:cNvSpPr>
          <p:nvPr>
            <p:ph type="title" hasCustomPrompt="1"/>
          </p:nvPr>
        </p:nvSpPr>
        <p:spPr>
          <a:xfrm>
            <a:off x="515938" y="368300"/>
            <a:ext cx="11151454" cy="640800"/>
          </a:xfrm>
          <a:prstGeom prst="rect">
            <a:avLst/>
          </a:prstGeom>
        </p:spPr>
        <p:txBody>
          <a:bodyPr lIns="0">
            <a:normAutofit/>
          </a:bodyPr>
          <a:lstStyle>
            <a:lvl1pPr>
              <a:defRPr sz="3600"/>
            </a:lvl1pPr>
          </a:lstStyle>
          <a:p>
            <a:r>
              <a:rPr lang="cs-CZ" dirty="0" err="1"/>
              <a:t>Add</a:t>
            </a:r>
            <a:r>
              <a:rPr lang="cs-CZ" dirty="0"/>
              <a:t> </a:t>
            </a:r>
            <a:r>
              <a:rPr lang="cs-CZ" dirty="0" err="1"/>
              <a:t>title</a:t>
            </a:r>
            <a:endParaRPr lang="cs-CZ" dirty="0"/>
          </a:p>
        </p:txBody>
      </p:sp>
      <p:sp>
        <p:nvSpPr>
          <p:cNvPr id="7" name="Body">
            <a:extLst>
              <a:ext uri="{FF2B5EF4-FFF2-40B4-BE49-F238E27FC236}">
                <a16:creationId xmlns:a16="http://schemas.microsoft.com/office/drawing/2014/main" id="{CEC203FD-D63E-4632-915F-E61B70A1DDB2}"/>
              </a:ext>
            </a:extLst>
          </p:cNvPr>
          <p:cNvSpPr>
            <a:spLocks noGrp="1"/>
          </p:cNvSpPr>
          <p:nvPr>
            <p:ph idx="10"/>
          </p:nvPr>
        </p:nvSpPr>
        <p:spPr>
          <a:xfrm>
            <a:off x="515938" y="1307318"/>
            <a:ext cx="11160124" cy="4531861"/>
          </a:xfrm>
          <a:prstGeom prst="rect">
            <a:avLst/>
          </a:prstGeom>
        </p:spPr>
        <p:txBody>
          <a:bodyPr>
            <a:normAutofit/>
          </a:bodyPr>
          <a:lstStyle>
            <a:lvl1pPr>
              <a:lnSpc>
                <a:spcPct val="100000"/>
              </a:lnSpc>
              <a:spcAft>
                <a:spcPts val="600"/>
              </a:spcAft>
              <a:defRPr sz="2800"/>
            </a:lvl1pPr>
            <a:lvl2pPr>
              <a:lnSpc>
                <a:spcPct val="100000"/>
              </a:lnSpc>
              <a:spcAft>
                <a:spcPts val="600"/>
              </a:spcAft>
              <a:defRPr sz="2000"/>
            </a:lvl2pPr>
            <a:lvl3pPr>
              <a:lnSpc>
                <a:spcPct val="100000"/>
              </a:lnSpc>
              <a:spcAft>
                <a:spcPts val="600"/>
              </a:spcAft>
              <a:defRPr sz="1400"/>
            </a:lvl3pPr>
            <a:lvl4pPr>
              <a:lnSpc>
                <a:spcPct val="100000"/>
              </a:lnSpc>
              <a:spcAft>
                <a:spcPts val="600"/>
              </a:spcAft>
              <a:defRPr sz="1000"/>
            </a:lvl4pPr>
            <a:lvl5pPr>
              <a:lnSpc>
                <a:spcPct val="100000"/>
              </a:lnSpc>
              <a:spcAft>
                <a:spcPts val="600"/>
              </a:spcAft>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dirty="0"/>
          </a:p>
        </p:txBody>
      </p:sp>
      <p:pic>
        <p:nvPicPr>
          <p:cNvPr id="3" name="Logo">
            <a:extLst>
              <a:ext uri="{FF2B5EF4-FFF2-40B4-BE49-F238E27FC236}">
                <a16:creationId xmlns:a16="http://schemas.microsoft.com/office/drawing/2014/main" id="{A8FA06D8-DEE1-FE5C-E8FB-72036B1E3DD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67493" y="6137398"/>
            <a:ext cx="1342024" cy="615094"/>
          </a:xfrm>
          <a:prstGeom prst="rect">
            <a:avLst/>
          </a:prstGeom>
        </p:spPr>
      </p:pic>
    </p:spTree>
    <p:extLst>
      <p:ext uri="{BB962C8B-B14F-4D97-AF65-F5344CB8AC3E}">
        <p14:creationId xmlns:p14="http://schemas.microsoft.com/office/powerpoint/2010/main" val="203134825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Content-use on DARK BG dark">
    <p:bg>
      <p:bgRef idx="1001">
        <a:schemeClr val="bg1"/>
      </p:bgRef>
    </p:bg>
    <p:spTree>
      <p:nvGrpSpPr>
        <p:cNvPr id="1" name=""/>
        <p:cNvGrpSpPr/>
        <p:nvPr/>
      </p:nvGrpSpPr>
      <p:grpSpPr>
        <a:xfrm>
          <a:off x="0" y="0"/>
          <a:ext cx="0" cy="0"/>
          <a:chOff x="0" y="0"/>
          <a:chExt cx="0" cy="0"/>
        </a:xfrm>
      </p:grpSpPr>
      <p:pic>
        <p:nvPicPr>
          <p:cNvPr id="2" name="Logo">
            <a:extLst>
              <a:ext uri="{FF2B5EF4-FFF2-40B4-BE49-F238E27FC236}">
                <a16:creationId xmlns:a16="http://schemas.microsoft.com/office/drawing/2014/main" id="{91BEDF79-697F-0EE3-5B24-4084CE4AD22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11020" y="6126279"/>
            <a:ext cx="1356372" cy="637331"/>
          </a:xfrm>
          <a:prstGeom prst="rect">
            <a:avLst/>
          </a:prstGeom>
        </p:spPr>
      </p:pic>
      <p:sp>
        <p:nvSpPr>
          <p:cNvPr id="7" name="Body">
            <a:extLst>
              <a:ext uri="{FF2B5EF4-FFF2-40B4-BE49-F238E27FC236}">
                <a16:creationId xmlns:a16="http://schemas.microsoft.com/office/drawing/2014/main" id="{CEC203FD-D63E-4632-915F-E61B70A1DDB2}"/>
              </a:ext>
            </a:extLst>
          </p:cNvPr>
          <p:cNvSpPr>
            <a:spLocks noGrp="1"/>
          </p:cNvSpPr>
          <p:nvPr>
            <p:ph idx="10"/>
          </p:nvPr>
        </p:nvSpPr>
        <p:spPr>
          <a:xfrm>
            <a:off x="515938" y="1307318"/>
            <a:ext cx="11160124" cy="4531861"/>
          </a:xfrm>
          <a:prstGeom prst="rect">
            <a:avLst/>
          </a:prstGeom>
        </p:spPr>
        <p:txBody>
          <a:bodyPr>
            <a:normAutofit/>
          </a:bodyPr>
          <a:lstStyle>
            <a:lvl1pPr>
              <a:lnSpc>
                <a:spcPct val="100000"/>
              </a:lnSpc>
              <a:spcAft>
                <a:spcPts val="600"/>
              </a:spcAft>
              <a:defRPr sz="2800">
                <a:solidFill>
                  <a:schemeClr val="bg1"/>
                </a:solidFill>
              </a:defRPr>
            </a:lvl1pPr>
            <a:lvl2pPr>
              <a:lnSpc>
                <a:spcPct val="100000"/>
              </a:lnSpc>
              <a:spcAft>
                <a:spcPts val="600"/>
              </a:spcAft>
              <a:defRPr sz="2000">
                <a:solidFill>
                  <a:schemeClr val="bg1"/>
                </a:solidFill>
              </a:defRPr>
            </a:lvl2pPr>
            <a:lvl3pPr>
              <a:lnSpc>
                <a:spcPct val="100000"/>
              </a:lnSpc>
              <a:spcAft>
                <a:spcPts val="600"/>
              </a:spcAft>
              <a:defRPr sz="1400">
                <a:solidFill>
                  <a:schemeClr val="bg1"/>
                </a:solidFill>
              </a:defRPr>
            </a:lvl3pPr>
            <a:lvl4pPr>
              <a:lnSpc>
                <a:spcPct val="100000"/>
              </a:lnSpc>
              <a:spcAft>
                <a:spcPts val="600"/>
              </a:spcAft>
              <a:defRPr sz="1000">
                <a:solidFill>
                  <a:schemeClr val="bg1"/>
                </a:solidFill>
              </a:defRPr>
            </a:lvl4pPr>
            <a:lvl5pPr>
              <a:lnSpc>
                <a:spcPct val="100000"/>
              </a:lnSpc>
              <a:spcAft>
                <a:spcPts val="600"/>
              </a:spcAft>
              <a:defRPr sz="1000">
                <a:solidFill>
                  <a:schemeClr val="bg1"/>
                </a:solidFill>
              </a:defRPr>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dirty="0"/>
          </a:p>
        </p:txBody>
      </p:sp>
      <p:sp>
        <p:nvSpPr>
          <p:cNvPr id="4" name="Title">
            <a:extLst>
              <a:ext uri="{FF2B5EF4-FFF2-40B4-BE49-F238E27FC236}">
                <a16:creationId xmlns:a16="http://schemas.microsoft.com/office/drawing/2014/main" id="{EB3061F6-2EBA-4CD5-9E31-D2A91B6CB4D7}"/>
              </a:ext>
            </a:extLst>
          </p:cNvPr>
          <p:cNvSpPr>
            <a:spLocks noGrp="1"/>
          </p:cNvSpPr>
          <p:nvPr>
            <p:ph type="title" hasCustomPrompt="1"/>
          </p:nvPr>
        </p:nvSpPr>
        <p:spPr>
          <a:xfrm>
            <a:off x="515938" y="368300"/>
            <a:ext cx="11151454" cy="640800"/>
          </a:xfrm>
          <a:prstGeom prst="rect">
            <a:avLst/>
          </a:prstGeom>
        </p:spPr>
        <p:txBody>
          <a:bodyPr lIns="0">
            <a:normAutofit/>
          </a:bodyPr>
          <a:lstStyle>
            <a:lvl1pPr>
              <a:defRPr sz="3600">
                <a:solidFill>
                  <a:schemeClr val="bg1"/>
                </a:solidFill>
              </a:defRPr>
            </a:lvl1pPr>
          </a:lstStyle>
          <a:p>
            <a:r>
              <a:rPr lang="cs-CZ" dirty="0" err="1"/>
              <a:t>Add</a:t>
            </a:r>
            <a:r>
              <a:rPr lang="cs-CZ" dirty="0"/>
              <a:t> </a:t>
            </a:r>
            <a:r>
              <a:rPr lang="cs-CZ" dirty="0" err="1"/>
              <a:t>title</a:t>
            </a:r>
            <a:endParaRPr lang="cs-CZ" dirty="0"/>
          </a:p>
        </p:txBody>
      </p:sp>
    </p:spTree>
    <p:extLst>
      <p:ext uri="{BB962C8B-B14F-4D97-AF65-F5344CB8AC3E}">
        <p14:creationId xmlns:p14="http://schemas.microsoft.com/office/powerpoint/2010/main" val="146556154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Subtitle and conten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4AB6A1C8-FE60-B452-5F38-08337C2CD90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67493" y="6137398"/>
            <a:ext cx="1342024" cy="615094"/>
          </a:xfrm>
          <a:prstGeom prst="rect">
            <a:avLst/>
          </a:prstGeom>
        </p:spPr>
      </p:pic>
      <p:sp>
        <p:nvSpPr>
          <p:cNvPr id="5" name="Body">
            <a:extLst>
              <a:ext uri="{FF2B5EF4-FFF2-40B4-BE49-F238E27FC236}">
                <a16:creationId xmlns:a16="http://schemas.microsoft.com/office/drawing/2014/main" id="{96E068BA-7702-D6EF-9F86-A431F6A105D2}"/>
              </a:ext>
            </a:extLst>
          </p:cNvPr>
          <p:cNvSpPr>
            <a:spLocks noGrp="1"/>
          </p:cNvSpPr>
          <p:nvPr>
            <p:ph idx="10"/>
          </p:nvPr>
        </p:nvSpPr>
        <p:spPr>
          <a:xfrm>
            <a:off x="515938" y="1307318"/>
            <a:ext cx="11160124" cy="4531861"/>
          </a:xfrm>
          <a:prstGeom prst="rect">
            <a:avLst/>
          </a:prstGeom>
        </p:spPr>
        <p:txBody>
          <a:bodyPr>
            <a:normAutofit/>
          </a:bodyPr>
          <a:lstStyle>
            <a:lvl1pPr>
              <a:lnSpc>
                <a:spcPct val="100000"/>
              </a:lnSpc>
              <a:spcAft>
                <a:spcPts val="600"/>
              </a:spcAft>
              <a:defRPr sz="2800"/>
            </a:lvl1pPr>
            <a:lvl2pPr>
              <a:lnSpc>
                <a:spcPct val="100000"/>
              </a:lnSpc>
              <a:spcAft>
                <a:spcPts val="600"/>
              </a:spcAft>
              <a:defRPr sz="2000"/>
            </a:lvl2pPr>
            <a:lvl3pPr>
              <a:lnSpc>
                <a:spcPct val="100000"/>
              </a:lnSpc>
              <a:spcAft>
                <a:spcPts val="600"/>
              </a:spcAft>
              <a:defRPr sz="1400"/>
            </a:lvl3pPr>
            <a:lvl4pPr>
              <a:lnSpc>
                <a:spcPct val="100000"/>
              </a:lnSpc>
              <a:spcAft>
                <a:spcPts val="600"/>
              </a:spcAft>
              <a:defRPr sz="1000"/>
            </a:lvl4pPr>
            <a:lvl5pPr>
              <a:lnSpc>
                <a:spcPct val="100000"/>
              </a:lnSpc>
              <a:spcAft>
                <a:spcPts val="600"/>
              </a:spcAft>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dirty="0"/>
          </a:p>
        </p:txBody>
      </p:sp>
      <p:sp>
        <p:nvSpPr>
          <p:cNvPr id="3" name="Subtitle"/>
          <p:cNvSpPr>
            <a:spLocks noGrp="1"/>
          </p:cNvSpPr>
          <p:nvPr>
            <p:ph type="body" idx="1"/>
          </p:nvPr>
        </p:nvSpPr>
        <p:spPr>
          <a:xfrm>
            <a:off x="515938" y="818307"/>
            <a:ext cx="7800048" cy="386844"/>
          </a:xfrm>
          <a:prstGeom prst="rect">
            <a:avLst/>
          </a:prstGeom>
        </p:spPr>
        <p:txBody>
          <a:bodyPr wrap="square" lIns="0" tIns="0" rIns="0" bIns="0" anchor="t">
            <a:normAutofit/>
          </a:bodyPr>
          <a:lstStyle>
            <a:lvl1pPr marL="0" indent="0" algn="l">
              <a:buNone/>
              <a:defRPr sz="1000" kern="1200">
                <a:solidFill>
                  <a:srgbClr val="666666"/>
                </a:solidFill>
                <a:latin typeface="GT Walsheim"/>
              </a:defRPr>
            </a:lvl1pPr>
          </a:lstStyle>
          <a:p>
            <a:pPr lvl="0"/>
            <a:r>
              <a:rPr lang="en-GB"/>
              <a:t>Click to edit Master text styles</a:t>
            </a:r>
          </a:p>
        </p:txBody>
      </p:sp>
      <p:sp>
        <p:nvSpPr>
          <p:cNvPr id="2" name="Title"/>
          <p:cNvSpPr>
            <a:spLocks noGrp="1"/>
          </p:cNvSpPr>
          <p:nvPr>
            <p:ph type="title" hasCustomPrompt="1"/>
          </p:nvPr>
        </p:nvSpPr>
        <p:spPr>
          <a:xfrm>
            <a:off x="515938" y="368300"/>
            <a:ext cx="7800048" cy="450007"/>
          </a:xfrm>
          <a:prstGeom prst="rect">
            <a:avLst/>
          </a:prstGeom>
        </p:spPr>
        <p:txBody>
          <a:bodyPr wrap="square" lIns="0" tIns="0" rIns="0" bIns="0" anchor="t">
            <a:normAutofit/>
          </a:bodyPr>
          <a:lstStyle>
            <a:lvl1pPr marL="0" indent="0" algn="l">
              <a:buNone/>
              <a:defRPr sz="2800" b="1" kern="1200">
                <a:solidFill>
                  <a:srgbClr val="000000"/>
                </a:solidFill>
                <a:latin typeface="GT Walsheim Bold"/>
              </a:defRPr>
            </a:lvl1pPr>
          </a:lstStyle>
          <a:p>
            <a:r>
              <a:rPr lang="en-GB" dirty="0"/>
              <a:t>Title</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Speakers">
    <p:spTree>
      <p:nvGrpSpPr>
        <p:cNvPr id="1" name=""/>
        <p:cNvGrpSpPr/>
        <p:nvPr/>
      </p:nvGrpSpPr>
      <p:grpSpPr>
        <a:xfrm>
          <a:off x="0" y="0"/>
          <a:ext cx="0" cy="0"/>
          <a:chOff x="0" y="0"/>
          <a:chExt cx="0" cy="0"/>
        </a:xfrm>
      </p:grpSpPr>
      <p:pic>
        <p:nvPicPr>
          <p:cNvPr id="2" name="Logo">
            <a:extLst>
              <a:ext uri="{FF2B5EF4-FFF2-40B4-BE49-F238E27FC236}">
                <a16:creationId xmlns:a16="http://schemas.microsoft.com/office/drawing/2014/main" id="{5F2CA9E6-47DC-0F8A-33AE-2F01AFE5892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67493" y="6137398"/>
            <a:ext cx="1342024" cy="615094"/>
          </a:xfrm>
          <a:prstGeom prst="rect">
            <a:avLst/>
          </a:prstGeom>
        </p:spPr>
      </p:pic>
      <p:sp>
        <p:nvSpPr>
          <p:cNvPr id="7" name="Email">
            <a:extLst>
              <a:ext uri="{FF2B5EF4-FFF2-40B4-BE49-F238E27FC236}">
                <a16:creationId xmlns:a16="http://schemas.microsoft.com/office/drawing/2014/main" id="{42659F9E-D5CC-2755-4166-8F308EF27C4D}"/>
              </a:ext>
            </a:extLst>
          </p:cNvPr>
          <p:cNvSpPr>
            <a:spLocks noGrp="1"/>
          </p:cNvSpPr>
          <p:nvPr>
            <p:ph type="body" sz="quarter" idx="19" hasCustomPrompt="1"/>
          </p:nvPr>
        </p:nvSpPr>
        <p:spPr>
          <a:xfrm>
            <a:off x="2734733" y="5242227"/>
            <a:ext cx="1916113" cy="285398"/>
          </a:xfrm>
        </p:spPr>
        <p:txBody>
          <a:bodyPr/>
          <a:lstStyle>
            <a:lvl1pPr>
              <a:buNone/>
              <a:defRPr sz="1400">
                <a:solidFill>
                  <a:schemeClr val="accent1"/>
                </a:solidFill>
                <a:latin typeface="+mn-lt"/>
              </a:defRPr>
            </a:lvl1pPr>
          </a:lstStyle>
          <a:p>
            <a:pPr lvl="0"/>
            <a:r>
              <a:rPr lang="en-GB" dirty="0" err="1"/>
              <a:t>contact@mail.com</a:t>
            </a:r>
            <a:endParaRPr lang="en-CZ" dirty="0"/>
          </a:p>
        </p:txBody>
      </p:sp>
      <p:sp>
        <p:nvSpPr>
          <p:cNvPr id="10" name="Position">
            <a:extLst>
              <a:ext uri="{FF2B5EF4-FFF2-40B4-BE49-F238E27FC236}">
                <a16:creationId xmlns:a16="http://schemas.microsoft.com/office/drawing/2014/main" id="{022DAEE6-E06C-FE91-F6A8-6CEDC7A29C97}"/>
              </a:ext>
            </a:extLst>
          </p:cNvPr>
          <p:cNvSpPr>
            <a:spLocks noGrp="1"/>
          </p:cNvSpPr>
          <p:nvPr>
            <p:ph type="body" sz="quarter" idx="14" hasCustomPrompt="1"/>
          </p:nvPr>
        </p:nvSpPr>
        <p:spPr>
          <a:xfrm>
            <a:off x="2734733" y="4939529"/>
            <a:ext cx="1916113" cy="285398"/>
          </a:xfrm>
        </p:spPr>
        <p:txBody>
          <a:bodyPr/>
          <a:lstStyle>
            <a:lvl1pPr>
              <a:buNone/>
              <a:defRPr sz="1400">
                <a:latin typeface="+mn-lt"/>
              </a:defRPr>
            </a:lvl1pPr>
          </a:lstStyle>
          <a:p>
            <a:pPr lvl="0"/>
            <a:r>
              <a:rPr lang="en-GB" dirty="0"/>
              <a:t>Role</a:t>
            </a:r>
            <a:endParaRPr lang="en-CZ" dirty="0"/>
          </a:p>
        </p:txBody>
      </p:sp>
      <p:sp>
        <p:nvSpPr>
          <p:cNvPr id="9" name="Name and Surname">
            <a:extLst>
              <a:ext uri="{FF2B5EF4-FFF2-40B4-BE49-F238E27FC236}">
                <a16:creationId xmlns:a16="http://schemas.microsoft.com/office/drawing/2014/main" id="{78D3A04C-3F4E-85F2-0678-2FEB218C20FD}"/>
              </a:ext>
            </a:extLst>
          </p:cNvPr>
          <p:cNvSpPr>
            <a:spLocks noGrp="1"/>
          </p:cNvSpPr>
          <p:nvPr>
            <p:ph type="body" sz="quarter" idx="13" hasCustomPrompt="1"/>
          </p:nvPr>
        </p:nvSpPr>
        <p:spPr>
          <a:xfrm>
            <a:off x="2734733" y="4612151"/>
            <a:ext cx="1916113" cy="285398"/>
          </a:xfrm>
        </p:spPr>
        <p:txBody>
          <a:bodyPr/>
          <a:lstStyle>
            <a:lvl1pPr>
              <a:buNone/>
              <a:defRPr sz="2000">
                <a:latin typeface="+mj-lt"/>
              </a:defRPr>
            </a:lvl1pPr>
          </a:lstStyle>
          <a:p>
            <a:pPr lvl="0"/>
            <a:r>
              <a:rPr lang="en-GB" dirty="0"/>
              <a:t>Name</a:t>
            </a:r>
            <a:endParaRPr lang="en-CZ" dirty="0"/>
          </a:p>
        </p:txBody>
      </p:sp>
      <p:sp>
        <p:nvSpPr>
          <p:cNvPr id="3" name="Picture placeholder">
            <a:extLst>
              <a:ext uri="{FF2B5EF4-FFF2-40B4-BE49-F238E27FC236}">
                <a16:creationId xmlns:a16="http://schemas.microsoft.com/office/drawing/2014/main" id="{ECE740D0-C6FC-5A37-C2D1-1A947DE4DE53}"/>
              </a:ext>
            </a:extLst>
          </p:cNvPr>
          <p:cNvSpPr>
            <a:spLocks noGrp="1"/>
          </p:cNvSpPr>
          <p:nvPr>
            <p:ph type="pic" idx="10"/>
          </p:nvPr>
        </p:nvSpPr>
        <p:spPr>
          <a:xfrm>
            <a:off x="2734345" y="1889804"/>
            <a:ext cx="1916582" cy="2555443"/>
          </a:xfrm>
          <a:prstGeom prst="roundRect">
            <a:avLst>
              <a:gd name="adj" fmla="val 11295"/>
            </a:avLst>
          </a:prstGeom>
          <a:solidFill>
            <a:srgbClr val="E5DEDC"/>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Click icon to add picture</a:t>
            </a:r>
            <a:endParaRPr lang="en-CZ" dirty="0"/>
          </a:p>
        </p:txBody>
      </p:sp>
      <p:sp>
        <p:nvSpPr>
          <p:cNvPr id="6" name="Title">
            <a:extLst>
              <a:ext uri="{FF2B5EF4-FFF2-40B4-BE49-F238E27FC236}">
                <a16:creationId xmlns:a16="http://schemas.microsoft.com/office/drawing/2014/main" id="{B115E3FD-9AAD-890E-28A5-01A90124C148}"/>
              </a:ext>
            </a:extLst>
          </p:cNvPr>
          <p:cNvSpPr>
            <a:spLocks noGrp="1"/>
          </p:cNvSpPr>
          <p:nvPr>
            <p:ph type="title" hasCustomPrompt="1"/>
          </p:nvPr>
        </p:nvSpPr>
        <p:spPr>
          <a:xfrm>
            <a:off x="515938" y="368300"/>
            <a:ext cx="11151454" cy="640800"/>
          </a:xfrm>
          <a:prstGeom prst="rect">
            <a:avLst/>
          </a:prstGeom>
        </p:spPr>
        <p:txBody>
          <a:bodyPr lIns="0">
            <a:normAutofit/>
          </a:bodyPr>
          <a:lstStyle>
            <a:lvl1pPr>
              <a:defRPr sz="3600"/>
            </a:lvl1pPr>
          </a:lstStyle>
          <a:p>
            <a:r>
              <a:rPr lang="cs-CZ" dirty="0" err="1"/>
              <a:t>Add</a:t>
            </a:r>
            <a:r>
              <a:rPr lang="cs-CZ" dirty="0"/>
              <a:t> </a:t>
            </a:r>
            <a:r>
              <a:rPr lang="cs-CZ" dirty="0" err="1"/>
              <a:t>title</a:t>
            </a:r>
            <a:endParaRPr lang="cs-CZ" dirty="0"/>
          </a:p>
        </p:txBody>
      </p:sp>
      <p:sp>
        <p:nvSpPr>
          <p:cNvPr id="16" name="Email">
            <a:extLst>
              <a:ext uri="{FF2B5EF4-FFF2-40B4-BE49-F238E27FC236}">
                <a16:creationId xmlns:a16="http://schemas.microsoft.com/office/drawing/2014/main" id="{A84270B6-761C-BEB3-B24F-ACF0EB340FE8}"/>
              </a:ext>
            </a:extLst>
          </p:cNvPr>
          <p:cNvSpPr>
            <a:spLocks noGrp="1"/>
          </p:cNvSpPr>
          <p:nvPr>
            <p:ph type="body" sz="quarter" idx="20" hasCustomPrompt="1"/>
          </p:nvPr>
        </p:nvSpPr>
        <p:spPr>
          <a:xfrm>
            <a:off x="5139266" y="5242227"/>
            <a:ext cx="1916113" cy="285398"/>
          </a:xfrm>
        </p:spPr>
        <p:txBody>
          <a:bodyPr/>
          <a:lstStyle>
            <a:lvl1pPr>
              <a:buNone/>
              <a:defRPr sz="1400">
                <a:solidFill>
                  <a:schemeClr val="accent1"/>
                </a:solidFill>
                <a:latin typeface="+mn-lt"/>
              </a:defRPr>
            </a:lvl1pPr>
          </a:lstStyle>
          <a:p>
            <a:pPr lvl="0"/>
            <a:r>
              <a:rPr lang="en-GB" dirty="0" err="1"/>
              <a:t>contact@mail.com</a:t>
            </a:r>
            <a:endParaRPr lang="en-CZ" dirty="0"/>
          </a:p>
        </p:txBody>
      </p:sp>
      <p:sp>
        <p:nvSpPr>
          <p:cNvPr id="17" name="Position">
            <a:extLst>
              <a:ext uri="{FF2B5EF4-FFF2-40B4-BE49-F238E27FC236}">
                <a16:creationId xmlns:a16="http://schemas.microsoft.com/office/drawing/2014/main" id="{3AE1A641-D0A1-CFE8-2DA5-2EE95CE65C72}"/>
              </a:ext>
            </a:extLst>
          </p:cNvPr>
          <p:cNvSpPr>
            <a:spLocks noGrp="1"/>
          </p:cNvSpPr>
          <p:nvPr>
            <p:ph type="body" sz="quarter" idx="21" hasCustomPrompt="1"/>
          </p:nvPr>
        </p:nvSpPr>
        <p:spPr>
          <a:xfrm>
            <a:off x="5139266" y="4939529"/>
            <a:ext cx="1916113" cy="285398"/>
          </a:xfrm>
        </p:spPr>
        <p:txBody>
          <a:bodyPr/>
          <a:lstStyle>
            <a:lvl1pPr>
              <a:buNone/>
              <a:defRPr sz="1400">
                <a:latin typeface="+mn-lt"/>
              </a:defRPr>
            </a:lvl1pPr>
          </a:lstStyle>
          <a:p>
            <a:pPr lvl="0"/>
            <a:r>
              <a:rPr lang="en-GB" dirty="0"/>
              <a:t>Role</a:t>
            </a:r>
            <a:endParaRPr lang="en-CZ" dirty="0"/>
          </a:p>
        </p:txBody>
      </p:sp>
      <p:sp>
        <p:nvSpPr>
          <p:cNvPr id="18" name="Name and Surname">
            <a:extLst>
              <a:ext uri="{FF2B5EF4-FFF2-40B4-BE49-F238E27FC236}">
                <a16:creationId xmlns:a16="http://schemas.microsoft.com/office/drawing/2014/main" id="{E3604AB4-CA99-CE3E-C2C6-C0F47E06670C}"/>
              </a:ext>
            </a:extLst>
          </p:cNvPr>
          <p:cNvSpPr>
            <a:spLocks noGrp="1"/>
          </p:cNvSpPr>
          <p:nvPr>
            <p:ph type="body" sz="quarter" idx="22" hasCustomPrompt="1"/>
          </p:nvPr>
        </p:nvSpPr>
        <p:spPr>
          <a:xfrm>
            <a:off x="5139266" y="4612151"/>
            <a:ext cx="1916113" cy="285398"/>
          </a:xfrm>
        </p:spPr>
        <p:txBody>
          <a:bodyPr/>
          <a:lstStyle>
            <a:lvl1pPr>
              <a:buNone/>
              <a:defRPr sz="2000">
                <a:latin typeface="+mj-lt"/>
              </a:defRPr>
            </a:lvl1pPr>
          </a:lstStyle>
          <a:p>
            <a:pPr lvl="0"/>
            <a:r>
              <a:rPr lang="en-GB" dirty="0"/>
              <a:t>Name</a:t>
            </a:r>
            <a:endParaRPr lang="en-CZ" dirty="0"/>
          </a:p>
        </p:txBody>
      </p:sp>
      <p:sp>
        <p:nvSpPr>
          <p:cNvPr id="19" name="Picture placeholder">
            <a:extLst>
              <a:ext uri="{FF2B5EF4-FFF2-40B4-BE49-F238E27FC236}">
                <a16:creationId xmlns:a16="http://schemas.microsoft.com/office/drawing/2014/main" id="{26BB1735-6CA5-82A0-02A9-CB70F25F1CB9}"/>
              </a:ext>
            </a:extLst>
          </p:cNvPr>
          <p:cNvSpPr>
            <a:spLocks noGrp="1"/>
          </p:cNvSpPr>
          <p:nvPr>
            <p:ph type="pic" idx="23"/>
          </p:nvPr>
        </p:nvSpPr>
        <p:spPr>
          <a:xfrm>
            <a:off x="5137709" y="1889804"/>
            <a:ext cx="1916582" cy="2555443"/>
          </a:xfrm>
          <a:prstGeom prst="roundRect">
            <a:avLst>
              <a:gd name="adj" fmla="val 11295"/>
            </a:avLst>
          </a:prstGeom>
          <a:solidFill>
            <a:srgbClr val="E5DEDC"/>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Click icon to add picture</a:t>
            </a:r>
            <a:endParaRPr lang="en-CZ" dirty="0"/>
          </a:p>
        </p:txBody>
      </p:sp>
      <p:sp>
        <p:nvSpPr>
          <p:cNvPr id="20" name="Email">
            <a:extLst>
              <a:ext uri="{FF2B5EF4-FFF2-40B4-BE49-F238E27FC236}">
                <a16:creationId xmlns:a16="http://schemas.microsoft.com/office/drawing/2014/main" id="{11CD9955-5C50-020D-2F37-3E8E0D8137B4}"/>
              </a:ext>
            </a:extLst>
          </p:cNvPr>
          <p:cNvSpPr>
            <a:spLocks noGrp="1"/>
          </p:cNvSpPr>
          <p:nvPr>
            <p:ph type="body" sz="quarter" idx="24" hasCustomPrompt="1"/>
          </p:nvPr>
        </p:nvSpPr>
        <p:spPr>
          <a:xfrm>
            <a:off x="7543799" y="5242227"/>
            <a:ext cx="1916113" cy="285398"/>
          </a:xfrm>
        </p:spPr>
        <p:txBody>
          <a:bodyPr/>
          <a:lstStyle>
            <a:lvl1pPr>
              <a:buNone/>
              <a:defRPr sz="1400">
                <a:solidFill>
                  <a:schemeClr val="accent1"/>
                </a:solidFill>
                <a:latin typeface="+mn-lt"/>
              </a:defRPr>
            </a:lvl1pPr>
          </a:lstStyle>
          <a:p>
            <a:pPr lvl="0"/>
            <a:r>
              <a:rPr lang="en-GB" dirty="0" err="1"/>
              <a:t>contact@mail.com</a:t>
            </a:r>
            <a:endParaRPr lang="en-CZ" dirty="0"/>
          </a:p>
        </p:txBody>
      </p:sp>
      <p:sp>
        <p:nvSpPr>
          <p:cNvPr id="21" name="Position">
            <a:extLst>
              <a:ext uri="{FF2B5EF4-FFF2-40B4-BE49-F238E27FC236}">
                <a16:creationId xmlns:a16="http://schemas.microsoft.com/office/drawing/2014/main" id="{399CD0FB-4036-9A20-36FF-43DBE08D50BF}"/>
              </a:ext>
            </a:extLst>
          </p:cNvPr>
          <p:cNvSpPr>
            <a:spLocks noGrp="1"/>
          </p:cNvSpPr>
          <p:nvPr>
            <p:ph type="body" sz="quarter" idx="25" hasCustomPrompt="1"/>
          </p:nvPr>
        </p:nvSpPr>
        <p:spPr>
          <a:xfrm>
            <a:off x="7543799" y="4939529"/>
            <a:ext cx="1916113" cy="285398"/>
          </a:xfrm>
        </p:spPr>
        <p:txBody>
          <a:bodyPr/>
          <a:lstStyle>
            <a:lvl1pPr>
              <a:buNone/>
              <a:defRPr sz="1400">
                <a:latin typeface="+mn-lt"/>
              </a:defRPr>
            </a:lvl1pPr>
          </a:lstStyle>
          <a:p>
            <a:pPr lvl="0"/>
            <a:r>
              <a:rPr lang="en-GB" dirty="0"/>
              <a:t>Role</a:t>
            </a:r>
            <a:endParaRPr lang="en-CZ" dirty="0"/>
          </a:p>
        </p:txBody>
      </p:sp>
      <p:sp>
        <p:nvSpPr>
          <p:cNvPr id="22" name="Name and Surname">
            <a:extLst>
              <a:ext uri="{FF2B5EF4-FFF2-40B4-BE49-F238E27FC236}">
                <a16:creationId xmlns:a16="http://schemas.microsoft.com/office/drawing/2014/main" id="{9487E9F8-98F6-D8AD-6ADC-3D28ED9B9F86}"/>
              </a:ext>
            </a:extLst>
          </p:cNvPr>
          <p:cNvSpPr>
            <a:spLocks noGrp="1"/>
          </p:cNvSpPr>
          <p:nvPr>
            <p:ph type="body" sz="quarter" idx="26" hasCustomPrompt="1"/>
          </p:nvPr>
        </p:nvSpPr>
        <p:spPr>
          <a:xfrm>
            <a:off x="7543799" y="4612151"/>
            <a:ext cx="1916113" cy="285398"/>
          </a:xfrm>
        </p:spPr>
        <p:txBody>
          <a:bodyPr/>
          <a:lstStyle>
            <a:lvl1pPr>
              <a:buNone/>
              <a:defRPr sz="2000">
                <a:latin typeface="+mj-lt"/>
              </a:defRPr>
            </a:lvl1pPr>
          </a:lstStyle>
          <a:p>
            <a:pPr lvl="0"/>
            <a:r>
              <a:rPr lang="en-GB" dirty="0"/>
              <a:t>Name</a:t>
            </a:r>
            <a:endParaRPr lang="en-CZ" dirty="0"/>
          </a:p>
        </p:txBody>
      </p:sp>
      <p:sp>
        <p:nvSpPr>
          <p:cNvPr id="23" name="Picture placeholder">
            <a:extLst>
              <a:ext uri="{FF2B5EF4-FFF2-40B4-BE49-F238E27FC236}">
                <a16:creationId xmlns:a16="http://schemas.microsoft.com/office/drawing/2014/main" id="{A94E2A0A-2E1B-201A-E478-E6B36CD2BE0C}"/>
              </a:ext>
            </a:extLst>
          </p:cNvPr>
          <p:cNvSpPr>
            <a:spLocks noGrp="1"/>
          </p:cNvSpPr>
          <p:nvPr>
            <p:ph type="pic" idx="27"/>
          </p:nvPr>
        </p:nvSpPr>
        <p:spPr>
          <a:xfrm>
            <a:off x="7543411" y="1889804"/>
            <a:ext cx="1916582" cy="2555443"/>
          </a:xfrm>
          <a:prstGeom prst="roundRect">
            <a:avLst>
              <a:gd name="adj" fmla="val 11295"/>
            </a:avLst>
          </a:prstGeom>
          <a:solidFill>
            <a:srgbClr val="E5DEDC"/>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Click icon to add picture</a:t>
            </a:r>
            <a:endParaRPr lang="en-CZ" dirty="0"/>
          </a:p>
        </p:txBody>
      </p:sp>
    </p:spTree>
    <p:extLst>
      <p:ext uri="{BB962C8B-B14F-4D97-AF65-F5344CB8AC3E}">
        <p14:creationId xmlns:p14="http://schemas.microsoft.com/office/powerpoint/2010/main" val="2298490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peaker">
    <p:spTree>
      <p:nvGrpSpPr>
        <p:cNvPr id="1" name=""/>
        <p:cNvGrpSpPr/>
        <p:nvPr/>
      </p:nvGrpSpPr>
      <p:grpSpPr>
        <a:xfrm>
          <a:off x="0" y="0"/>
          <a:ext cx="0" cy="0"/>
          <a:chOff x="0" y="0"/>
          <a:chExt cx="0" cy="0"/>
        </a:xfrm>
      </p:grpSpPr>
      <p:pic>
        <p:nvPicPr>
          <p:cNvPr id="2" name="Logo">
            <a:extLst>
              <a:ext uri="{FF2B5EF4-FFF2-40B4-BE49-F238E27FC236}">
                <a16:creationId xmlns:a16="http://schemas.microsoft.com/office/drawing/2014/main" id="{5F2CA9E6-47DC-0F8A-33AE-2F01AFE5892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67493" y="6137398"/>
            <a:ext cx="1342024" cy="615094"/>
          </a:xfrm>
          <a:prstGeom prst="rect">
            <a:avLst/>
          </a:prstGeom>
        </p:spPr>
      </p:pic>
      <p:sp>
        <p:nvSpPr>
          <p:cNvPr id="7" name="Email">
            <a:extLst>
              <a:ext uri="{FF2B5EF4-FFF2-40B4-BE49-F238E27FC236}">
                <a16:creationId xmlns:a16="http://schemas.microsoft.com/office/drawing/2014/main" id="{42659F9E-D5CC-2755-4166-8F308EF27C4D}"/>
              </a:ext>
            </a:extLst>
          </p:cNvPr>
          <p:cNvSpPr>
            <a:spLocks noGrp="1"/>
          </p:cNvSpPr>
          <p:nvPr>
            <p:ph type="body" sz="quarter" idx="19" hasCustomPrompt="1"/>
          </p:nvPr>
        </p:nvSpPr>
        <p:spPr>
          <a:xfrm>
            <a:off x="4179886" y="4036161"/>
            <a:ext cx="4509931" cy="490858"/>
          </a:xfrm>
        </p:spPr>
        <p:txBody>
          <a:bodyPr/>
          <a:lstStyle>
            <a:lvl1pPr>
              <a:buNone/>
              <a:defRPr sz="2000">
                <a:solidFill>
                  <a:schemeClr val="accent1"/>
                </a:solidFill>
                <a:latin typeface="+mn-lt"/>
              </a:defRPr>
            </a:lvl1pPr>
          </a:lstStyle>
          <a:p>
            <a:pPr lvl="0"/>
            <a:r>
              <a:rPr lang="en-GB" dirty="0" err="1"/>
              <a:t>contact@mail.com</a:t>
            </a:r>
            <a:endParaRPr lang="en-CZ" dirty="0"/>
          </a:p>
        </p:txBody>
      </p:sp>
      <p:sp>
        <p:nvSpPr>
          <p:cNvPr id="10" name="Position">
            <a:extLst>
              <a:ext uri="{FF2B5EF4-FFF2-40B4-BE49-F238E27FC236}">
                <a16:creationId xmlns:a16="http://schemas.microsoft.com/office/drawing/2014/main" id="{022DAEE6-E06C-FE91-F6A8-6CEDC7A29C97}"/>
              </a:ext>
            </a:extLst>
          </p:cNvPr>
          <p:cNvSpPr>
            <a:spLocks noGrp="1"/>
          </p:cNvSpPr>
          <p:nvPr>
            <p:ph type="body" sz="quarter" idx="14" hasCustomPrompt="1"/>
          </p:nvPr>
        </p:nvSpPr>
        <p:spPr>
          <a:xfrm>
            <a:off x="4179887" y="3220096"/>
            <a:ext cx="4509931" cy="285398"/>
          </a:xfrm>
        </p:spPr>
        <p:txBody>
          <a:bodyPr/>
          <a:lstStyle>
            <a:lvl1pPr>
              <a:buNone/>
              <a:defRPr sz="2000">
                <a:latin typeface="+mn-lt"/>
              </a:defRPr>
            </a:lvl1pPr>
          </a:lstStyle>
          <a:p>
            <a:pPr lvl="0"/>
            <a:r>
              <a:rPr lang="en-GB" dirty="0"/>
              <a:t>Role</a:t>
            </a:r>
            <a:endParaRPr lang="en-CZ" dirty="0"/>
          </a:p>
        </p:txBody>
      </p:sp>
      <p:sp>
        <p:nvSpPr>
          <p:cNvPr id="9" name="Body">
            <a:extLst>
              <a:ext uri="{FF2B5EF4-FFF2-40B4-BE49-F238E27FC236}">
                <a16:creationId xmlns:a16="http://schemas.microsoft.com/office/drawing/2014/main" id="{78D3A04C-3F4E-85F2-0678-2FEB218C20FD}"/>
              </a:ext>
            </a:extLst>
          </p:cNvPr>
          <p:cNvSpPr>
            <a:spLocks noGrp="1"/>
          </p:cNvSpPr>
          <p:nvPr>
            <p:ph type="body" sz="quarter" idx="13" hasCustomPrompt="1"/>
          </p:nvPr>
        </p:nvSpPr>
        <p:spPr>
          <a:xfrm>
            <a:off x="4179887" y="2451797"/>
            <a:ext cx="4509931" cy="640800"/>
          </a:xfrm>
        </p:spPr>
        <p:txBody>
          <a:bodyPr/>
          <a:lstStyle>
            <a:lvl1pPr>
              <a:buNone/>
              <a:defRPr sz="3600">
                <a:latin typeface="+mj-lt"/>
              </a:defRPr>
            </a:lvl1pPr>
          </a:lstStyle>
          <a:p>
            <a:pPr lvl="0"/>
            <a:r>
              <a:rPr lang="en-GB" dirty="0"/>
              <a:t>Name</a:t>
            </a:r>
            <a:endParaRPr lang="en-CZ" dirty="0"/>
          </a:p>
        </p:txBody>
      </p:sp>
      <p:sp>
        <p:nvSpPr>
          <p:cNvPr id="3" name="Picture placeholder">
            <a:extLst>
              <a:ext uri="{FF2B5EF4-FFF2-40B4-BE49-F238E27FC236}">
                <a16:creationId xmlns:a16="http://schemas.microsoft.com/office/drawing/2014/main" id="{ECE740D0-C6FC-5A37-C2D1-1A947DE4DE53}"/>
              </a:ext>
            </a:extLst>
          </p:cNvPr>
          <p:cNvSpPr>
            <a:spLocks noGrp="1"/>
          </p:cNvSpPr>
          <p:nvPr>
            <p:ph type="pic" idx="10"/>
          </p:nvPr>
        </p:nvSpPr>
        <p:spPr>
          <a:xfrm>
            <a:off x="515938" y="1655237"/>
            <a:ext cx="2986246" cy="3981662"/>
          </a:xfrm>
          <a:prstGeom prst="roundRect">
            <a:avLst>
              <a:gd name="adj" fmla="val 11295"/>
            </a:avLst>
          </a:prstGeom>
          <a:solidFill>
            <a:srgbClr val="E5DEDC"/>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Click icon to add picture</a:t>
            </a:r>
            <a:endParaRPr lang="en-CZ" dirty="0"/>
          </a:p>
        </p:txBody>
      </p:sp>
      <p:sp>
        <p:nvSpPr>
          <p:cNvPr id="6" name="Title">
            <a:extLst>
              <a:ext uri="{FF2B5EF4-FFF2-40B4-BE49-F238E27FC236}">
                <a16:creationId xmlns:a16="http://schemas.microsoft.com/office/drawing/2014/main" id="{B115E3FD-9AAD-890E-28A5-01A90124C148}"/>
              </a:ext>
            </a:extLst>
          </p:cNvPr>
          <p:cNvSpPr>
            <a:spLocks noGrp="1"/>
          </p:cNvSpPr>
          <p:nvPr>
            <p:ph type="title" hasCustomPrompt="1"/>
          </p:nvPr>
        </p:nvSpPr>
        <p:spPr>
          <a:xfrm>
            <a:off x="515938" y="368300"/>
            <a:ext cx="11151454" cy="640800"/>
          </a:xfrm>
          <a:prstGeom prst="rect">
            <a:avLst/>
          </a:prstGeom>
        </p:spPr>
        <p:txBody>
          <a:bodyPr lIns="0">
            <a:normAutofit/>
          </a:bodyPr>
          <a:lstStyle>
            <a:lvl1pPr>
              <a:defRPr sz="3600"/>
            </a:lvl1pPr>
          </a:lstStyle>
          <a:p>
            <a:r>
              <a:rPr lang="cs-CZ" dirty="0" err="1"/>
              <a:t>About</a:t>
            </a:r>
            <a:r>
              <a:rPr lang="cs-CZ" dirty="0"/>
              <a:t> </a:t>
            </a:r>
            <a:r>
              <a:rPr lang="cs-CZ" dirty="0" err="1"/>
              <a:t>me</a:t>
            </a:r>
            <a:endParaRPr lang="cs-CZ" dirty="0"/>
          </a:p>
        </p:txBody>
      </p:sp>
    </p:spTree>
    <p:extLst>
      <p:ext uri="{BB962C8B-B14F-4D97-AF65-F5344CB8AC3E}">
        <p14:creationId xmlns:p14="http://schemas.microsoft.com/office/powerpoint/2010/main" val="1515449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left-grey-area-righ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9FABC46B-6D54-A628-3DB7-581FC8968C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82348" y="6137398"/>
            <a:ext cx="1342024" cy="615094"/>
          </a:xfrm>
          <a:prstGeom prst="rect">
            <a:avLst/>
          </a:prstGeom>
        </p:spPr>
      </p:pic>
      <p:sp>
        <p:nvSpPr>
          <p:cNvPr id="5" name="Grey rectangle">
            <a:extLst>
              <a:ext uri="{FF2B5EF4-FFF2-40B4-BE49-F238E27FC236}">
                <a16:creationId xmlns:a16="http://schemas.microsoft.com/office/drawing/2014/main" id="{2A6D1805-E29D-999B-1DCD-4BDB58D34FC7}"/>
              </a:ext>
            </a:extLst>
          </p:cNvPr>
          <p:cNvSpPr/>
          <p:nvPr userDrawn="1"/>
        </p:nvSpPr>
        <p:spPr>
          <a:xfrm>
            <a:off x="6096000" y="368301"/>
            <a:ext cx="5580063" cy="6121400"/>
          </a:xfrm>
          <a:prstGeom prst="roundRect">
            <a:avLst>
              <a:gd name="adj" fmla="val 234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Body">
            <a:extLst>
              <a:ext uri="{FF2B5EF4-FFF2-40B4-BE49-F238E27FC236}">
                <a16:creationId xmlns:a16="http://schemas.microsoft.com/office/drawing/2014/main" id="{648C186D-B6C0-A26B-844A-3957C01CE37E}"/>
              </a:ext>
            </a:extLst>
          </p:cNvPr>
          <p:cNvSpPr>
            <a:spLocks noGrp="1"/>
          </p:cNvSpPr>
          <p:nvPr>
            <p:ph type="body" sz="quarter" idx="12"/>
          </p:nvPr>
        </p:nvSpPr>
        <p:spPr>
          <a:xfrm>
            <a:off x="515938" y="1009100"/>
            <a:ext cx="5108575" cy="3709988"/>
          </a:xfrm>
        </p:spPr>
        <p:txBody>
          <a:bodyPr/>
          <a:lstStyle>
            <a:lvl1pPr>
              <a:buNone/>
              <a:defRPr sz="2800"/>
            </a:lvl1pPr>
            <a:lvl2pPr>
              <a:buNone/>
              <a:defRPr sz="2000"/>
            </a:lvl2pPr>
            <a:lvl3pPr>
              <a:buNone/>
              <a:defRPr sz="1400"/>
            </a:lvl3pPr>
            <a:lvl4pPr>
              <a:buNone/>
              <a:defRPr sz="1000"/>
            </a:lvl4pPr>
            <a:lvl5pPr>
              <a:buNone/>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dirty="0"/>
          </a:p>
        </p:txBody>
      </p:sp>
      <p:sp>
        <p:nvSpPr>
          <p:cNvPr id="7" name="Title">
            <a:extLst>
              <a:ext uri="{FF2B5EF4-FFF2-40B4-BE49-F238E27FC236}">
                <a16:creationId xmlns:a16="http://schemas.microsoft.com/office/drawing/2014/main" id="{67CA5491-0B52-23F7-B3CE-A93EC253937D}"/>
              </a:ext>
            </a:extLst>
          </p:cNvPr>
          <p:cNvSpPr>
            <a:spLocks noGrp="1"/>
          </p:cNvSpPr>
          <p:nvPr>
            <p:ph type="title" hasCustomPrompt="1"/>
          </p:nvPr>
        </p:nvSpPr>
        <p:spPr>
          <a:xfrm>
            <a:off x="515938" y="368300"/>
            <a:ext cx="5108159" cy="640800"/>
          </a:xfrm>
          <a:prstGeom prst="rect">
            <a:avLst/>
          </a:prstGeom>
        </p:spPr>
        <p:txBody>
          <a:bodyPr lIns="0">
            <a:normAutofit/>
          </a:bodyPr>
          <a:lstStyle>
            <a:lvl1pPr>
              <a:defRPr sz="3600"/>
            </a:lvl1pPr>
          </a:lstStyle>
          <a:p>
            <a:r>
              <a:rPr lang="cs-CZ" dirty="0" err="1"/>
              <a:t>Add</a:t>
            </a:r>
            <a:r>
              <a:rPr lang="cs-CZ" dirty="0"/>
              <a:t> </a:t>
            </a:r>
            <a:r>
              <a:rPr lang="cs-CZ" dirty="0" err="1"/>
              <a:t>title</a:t>
            </a:r>
            <a:endParaRPr lang="cs-CZ" dirty="0"/>
          </a:p>
        </p:txBody>
      </p:sp>
    </p:spTree>
    <p:extLst>
      <p:ext uri="{BB962C8B-B14F-4D97-AF65-F5344CB8AC3E}">
        <p14:creationId xmlns:p14="http://schemas.microsoft.com/office/powerpoint/2010/main" val="1221916897"/>
      </p:ext>
    </p:extLst>
  </p:cSld>
  <p:clrMapOvr>
    <a:masterClrMapping/>
  </p:clrMapOvr>
  <p:extLst>
    <p:ext uri="{DCECCB84-F9BA-43D5-87BE-67443E8EF086}">
      <p15:sldGuideLst xmlns:p15="http://schemas.microsoft.com/office/powerpoint/2012/main">
        <p15:guide id="2" pos="3840" userDrawn="1">
          <p15:clr>
            <a:srgbClr val="FBAE40"/>
          </p15:clr>
        </p15:guide>
        <p15:guide id="3" pos="325" userDrawn="1">
          <p15:clr>
            <a:srgbClr val="9FCC3B"/>
          </p15:clr>
        </p15:guide>
        <p15:guide id="4" pos="7355" userDrawn="1">
          <p15:clr>
            <a:srgbClr val="9FCC3B"/>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subtitle-left-grey-area-righ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9FABC46B-6D54-A628-3DB7-581FC8968C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82348" y="6137398"/>
            <a:ext cx="1342024" cy="615094"/>
          </a:xfrm>
          <a:prstGeom prst="rect">
            <a:avLst/>
          </a:prstGeom>
        </p:spPr>
      </p:pic>
      <p:sp>
        <p:nvSpPr>
          <p:cNvPr id="5" name="Grey rectangle">
            <a:extLst>
              <a:ext uri="{FF2B5EF4-FFF2-40B4-BE49-F238E27FC236}">
                <a16:creationId xmlns:a16="http://schemas.microsoft.com/office/drawing/2014/main" id="{2A6D1805-E29D-999B-1DCD-4BDB58D34FC7}"/>
              </a:ext>
            </a:extLst>
          </p:cNvPr>
          <p:cNvSpPr/>
          <p:nvPr userDrawn="1"/>
        </p:nvSpPr>
        <p:spPr>
          <a:xfrm>
            <a:off x="6096000" y="368301"/>
            <a:ext cx="5580063" cy="6121400"/>
          </a:xfrm>
          <a:prstGeom prst="roundRect">
            <a:avLst>
              <a:gd name="adj" fmla="val 234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Body">
            <a:extLst>
              <a:ext uri="{FF2B5EF4-FFF2-40B4-BE49-F238E27FC236}">
                <a16:creationId xmlns:a16="http://schemas.microsoft.com/office/drawing/2014/main" id="{7B032B7A-26C4-7389-0214-3BAD266F9DF0}"/>
              </a:ext>
            </a:extLst>
          </p:cNvPr>
          <p:cNvSpPr>
            <a:spLocks noGrp="1"/>
          </p:cNvSpPr>
          <p:nvPr>
            <p:ph type="body" sz="quarter" idx="12"/>
          </p:nvPr>
        </p:nvSpPr>
        <p:spPr>
          <a:xfrm>
            <a:off x="515938" y="1205152"/>
            <a:ext cx="5108575" cy="4763551"/>
          </a:xfrm>
        </p:spPr>
        <p:txBody>
          <a:bodyPr lIns="0" tIns="0" rIns="0" bIns="0"/>
          <a:lstStyle>
            <a:lvl1pPr>
              <a:buNone/>
              <a:defRPr sz="2800"/>
            </a:lvl1pPr>
            <a:lvl2pPr>
              <a:buNone/>
              <a:defRPr sz="2000"/>
            </a:lvl2pPr>
            <a:lvl3pPr>
              <a:buNone/>
              <a:defRPr sz="1400"/>
            </a:lvl3pPr>
            <a:lvl4pPr>
              <a:buNone/>
              <a:defRPr sz="1000"/>
            </a:lvl4pPr>
            <a:lvl5pPr>
              <a:buNone/>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dirty="0"/>
          </a:p>
        </p:txBody>
      </p:sp>
      <p:sp>
        <p:nvSpPr>
          <p:cNvPr id="3" name="Subtitle"/>
          <p:cNvSpPr>
            <a:spLocks noGrp="1"/>
          </p:cNvSpPr>
          <p:nvPr>
            <p:ph type="body" idx="1"/>
          </p:nvPr>
        </p:nvSpPr>
        <p:spPr>
          <a:xfrm>
            <a:off x="533398" y="818308"/>
            <a:ext cx="5108575" cy="386844"/>
          </a:xfrm>
          <a:prstGeom prst="rect">
            <a:avLst/>
          </a:prstGeom>
        </p:spPr>
        <p:txBody>
          <a:bodyPr wrap="square" lIns="0" tIns="0" rIns="0" bIns="0" anchor="t">
            <a:normAutofit/>
          </a:bodyPr>
          <a:lstStyle>
            <a:lvl1pPr marL="0" indent="0" algn="l">
              <a:buNone/>
              <a:defRPr sz="1000" kern="1200">
                <a:solidFill>
                  <a:srgbClr val="666666"/>
                </a:solidFill>
                <a:latin typeface="GT Walsheim"/>
              </a:defRPr>
            </a:lvl1pPr>
          </a:lstStyle>
          <a:p>
            <a:pPr lvl="0"/>
            <a:r>
              <a:rPr lang="en-GB"/>
              <a:t>Click to edit Master text styles</a:t>
            </a:r>
          </a:p>
        </p:txBody>
      </p:sp>
      <p:sp>
        <p:nvSpPr>
          <p:cNvPr id="2" name="Title"/>
          <p:cNvSpPr>
            <a:spLocks noGrp="1"/>
          </p:cNvSpPr>
          <p:nvPr>
            <p:ph type="title" hasCustomPrompt="1"/>
          </p:nvPr>
        </p:nvSpPr>
        <p:spPr>
          <a:xfrm>
            <a:off x="533398" y="368301"/>
            <a:ext cx="5108575" cy="450007"/>
          </a:xfrm>
          <a:prstGeom prst="rect">
            <a:avLst/>
          </a:prstGeom>
        </p:spPr>
        <p:txBody>
          <a:bodyPr wrap="square" lIns="0" tIns="0" rIns="0" bIns="0" anchor="t">
            <a:normAutofit/>
          </a:bodyPr>
          <a:lstStyle>
            <a:lvl1pPr marL="0" indent="0" algn="l">
              <a:buNone/>
              <a:defRPr sz="2800" b="1" kern="1200">
                <a:solidFill>
                  <a:srgbClr val="000000"/>
                </a:solidFill>
                <a:latin typeface="GT Walsheim Bold"/>
              </a:defRPr>
            </a:lvl1pPr>
          </a:lstStyle>
          <a:p>
            <a:r>
              <a:rPr lang="en-GB" dirty="0"/>
              <a:t>Title</a:t>
            </a:r>
          </a:p>
        </p:txBody>
      </p:sp>
    </p:spTree>
    <p:extLst>
      <p:ext uri="{BB962C8B-B14F-4D97-AF65-F5344CB8AC3E}">
        <p14:creationId xmlns:p14="http://schemas.microsoft.com/office/powerpoint/2010/main" val="3434642410"/>
      </p:ext>
    </p:extLst>
  </p:cSld>
  <p:clrMapOvr>
    <a:masterClrMapping/>
  </p:clrMapOvr>
  <p:extLst>
    <p:ext uri="{DCECCB84-F9BA-43D5-87BE-67443E8EF086}">
      <p15:sldGuideLst xmlns:p15="http://schemas.microsoft.com/office/powerpoint/2012/main">
        <p15:guide id="2" pos="3840" userDrawn="1">
          <p15:clr>
            <a:srgbClr val="FBAE40"/>
          </p15:clr>
        </p15:guide>
        <p15:guide id="3" pos="325" userDrawn="1">
          <p15:clr>
            <a:srgbClr val="9FCC3B"/>
          </p15:clr>
        </p15:guide>
        <p15:guide id="4" pos="7355" userDrawn="1">
          <p15:clr>
            <a:srgbClr val="9FCC3B"/>
          </p15:clr>
        </p15:guide>
        <p15:guide id="5" orient="horz" pos="23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left-half-picture-righ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9FABC46B-6D54-A628-3DB7-581FC8968C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82348" y="6137398"/>
            <a:ext cx="1342024" cy="615094"/>
          </a:xfrm>
          <a:prstGeom prst="rect">
            <a:avLst/>
          </a:prstGeom>
        </p:spPr>
      </p:pic>
      <p:sp>
        <p:nvSpPr>
          <p:cNvPr id="7" name="Picture placeholder 1/2">
            <a:extLst>
              <a:ext uri="{FF2B5EF4-FFF2-40B4-BE49-F238E27FC236}">
                <a16:creationId xmlns:a16="http://schemas.microsoft.com/office/drawing/2014/main" id="{BAC4B95A-C4F8-062F-E7C5-DA9547C9C536}"/>
              </a:ext>
            </a:extLst>
          </p:cNvPr>
          <p:cNvSpPr>
            <a:spLocks noGrp="1"/>
          </p:cNvSpPr>
          <p:nvPr>
            <p:ph type="pic" sz="quarter" idx="11"/>
          </p:nvPr>
        </p:nvSpPr>
        <p:spPr>
          <a:xfrm>
            <a:off x="6096000" y="0"/>
            <a:ext cx="6096000" cy="6858000"/>
          </a:xfrm>
        </p:spPr>
        <p:txBody>
          <a:bodyPr/>
          <a:lstStyle>
            <a:lvl1pPr>
              <a:defRPr sz="2800"/>
            </a:lvl1pPr>
            <a:lvl2pPr>
              <a:defRPr sz="2000"/>
            </a:lvl2pPr>
            <a:lvl3pPr>
              <a:defRPr sz="1400"/>
            </a:lvl3pPr>
            <a:lvl4pPr>
              <a:defRPr sz="1000"/>
            </a:lvl4pPr>
            <a:lvl5pPr>
              <a:defRPr sz="1000"/>
            </a:lvl5pPr>
            <a:lvl6pPr>
              <a:defRPr sz="1000"/>
            </a:lvl6pPr>
            <a:lvl7pPr>
              <a:defRPr sz="1000"/>
            </a:lvl7pPr>
            <a:lvl8pPr>
              <a:defRPr sz="1000"/>
            </a:lvl8pPr>
            <a:lvl9pPr>
              <a:defRPr sz="1000"/>
            </a:lvl9pPr>
          </a:lstStyle>
          <a:p>
            <a:r>
              <a:rPr lang="en-GB"/>
              <a:t>Click icon to add picture</a:t>
            </a:r>
            <a:endParaRPr lang="en-CZ"/>
          </a:p>
        </p:txBody>
      </p:sp>
      <p:sp>
        <p:nvSpPr>
          <p:cNvPr id="5" name="Title">
            <a:extLst>
              <a:ext uri="{FF2B5EF4-FFF2-40B4-BE49-F238E27FC236}">
                <a16:creationId xmlns:a16="http://schemas.microsoft.com/office/drawing/2014/main" id="{08E9B868-DE18-4420-67E1-D38C11DC702F}"/>
              </a:ext>
            </a:extLst>
          </p:cNvPr>
          <p:cNvSpPr>
            <a:spLocks noGrp="1"/>
          </p:cNvSpPr>
          <p:nvPr>
            <p:ph type="title" hasCustomPrompt="1"/>
          </p:nvPr>
        </p:nvSpPr>
        <p:spPr>
          <a:xfrm>
            <a:off x="515938" y="368300"/>
            <a:ext cx="5108159" cy="640800"/>
          </a:xfrm>
          <a:prstGeom prst="rect">
            <a:avLst/>
          </a:prstGeom>
        </p:spPr>
        <p:txBody>
          <a:bodyPr lIns="0">
            <a:normAutofit/>
          </a:bodyPr>
          <a:lstStyle>
            <a:lvl1pPr>
              <a:defRPr sz="3600"/>
            </a:lvl1pPr>
          </a:lstStyle>
          <a:p>
            <a:r>
              <a:rPr lang="cs-CZ" dirty="0" err="1"/>
              <a:t>Add</a:t>
            </a:r>
            <a:r>
              <a:rPr lang="cs-CZ" dirty="0"/>
              <a:t> </a:t>
            </a:r>
            <a:r>
              <a:rPr lang="cs-CZ" dirty="0" err="1"/>
              <a:t>title</a:t>
            </a:r>
            <a:endParaRPr lang="cs-CZ" dirty="0"/>
          </a:p>
        </p:txBody>
      </p:sp>
      <p:sp>
        <p:nvSpPr>
          <p:cNvPr id="8" name="Body">
            <a:extLst>
              <a:ext uri="{FF2B5EF4-FFF2-40B4-BE49-F238E27FC236}">
                <a16:creationId xmlns:a16="http://schemas.microsoft.com/office/drawing/2014/main" id="{FC4F984F-C5B3-5B69-61CB-AE09B6F5F968}"/>
              </a:ext>
            </a:extLst>
          </p:cNvPr>
          <p:cNvSpPr>
            <a:spLocks noGrp="1"/>
          </p:cNvSpPr>
          <p:nvPr>
            <p:ph type="body" sz="quarter" idx="12"/>
          </p:nvPr>
        </p:nvSpPr>
        <p:spPr>
          <a:xfrm>
            <a:off x="515938" y="1018638"/>
            <a:ext cx="5108575" cy="3709988"/>
          </a:xfrm>
        </p:spPr>
        <p:txBody>
          <a:bodyPr/>
          <a:lstStyle>
            <a:lvl1pPr>
              <a:buNone/>
              <a:defRPr sz="2800"/>
            </a:lvl1pPr>
            <a:lvl2pPr>
              <a:buNone/>
              <a:defRPr sz="2000"/>
            </a:lvl2pPr>
            <a:lvl3pPr>
              <a:buNone/>
              <a:defRPr sz="1400"/>
            </a:lvl3pPr>
            <a:lvl4pPr>
              <a:buNone/>
              <a:defRPr sz="1000"/>
            </a:lvl4pPr>
            <a:lvl5pPr>
              <a:buNone/>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dirty="0"/>
          </a:p>
        </p:txBody>
      </p:sp>
    </p:spTree>
    <p:extLst>
      <p:ext uri="{BB962C8B-B14F-4D97-AF65-F5344CB8AC3E}">
        <p14:creationId xmlns:p14="http://schemas.microsoft.com/office/powerpoint/2010/main" val="2748232102"/>
      </p:ext>
    </p:extLst>
  </p:cSld>
  <p:clrMapOvr>
    <a:masterClrMapping/>
  </p:clrMapOvr>
  <p:extLst>
    <p:ext uri="{DCECCB84-F9BA-43D5-87BE-67443E8EF086}">
      <p15:sldGuideLst xmlns:p15="http://schemas.microsoft.com/office/powerpoint/2012/main">
        <p15:guide id="2" pos="3840" userDrawn="1">
          <p15:clr>
            <a:srgbClr val="FBAE40"/>
          </p15:clr>
        </p15:guide>
        <p15:guide id="3" pos="325" userDrawn="1">
          <p15:clr>
            <a:srgbClr val="9FCC3B"/>
          </p15:clr>
        </p15:guide>
        <p15:guide id="4" pos="7355" userDrawn="1">
          <p15:clr>
            <a:srgbClr val="9FCC3B"/>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subtitle-left-half-picture-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33398" y="368301"/>
            <a:ext cx="5108575" cy="450007"/>
          </a:xfrm>
          <a:prstGeom prst="rect">
            <a:avLst/>
          </a:prstGeom>
        </p:spPr>
        <p:txBody>
          <a:bodyPr wrap="square" lIns="0" tIns="0" rIns="0" bIns="0" anchor="t">
            <a:normAutofit/>
          </a:bodyPr>
          <a:lstStyle>
            <a:lvl1pPr marL="0" indent="0" algn="l">
              <a:buNone/>
              <a:defRPr sz="2800" b="1" kern="1200">
                <a:solidFill>
                  <a:srgbClr val="000000"/>
                </a:solidFill>
                <a:latin typeface="GT Walsheim Bold"/>
              </a:defRPr>
            </a:lvl1pPr>
          </a:lstStyle>
          <a:p>
            <a:r>
              <a:rPr lang="en-GB" dirty="0"/>
              <a:t>Title</a:t>
            </a:r>
          </a:p>
        </p:txBody>
      </p:sp>
      <p:sp>
        <p:nvSpPr>
          <p:cNvPr id="3" name="Subtitle"/>
          <p:cNvSpPr>
            <a:spLocks noGrp="1"/>
          </p:cNvSpPr>
          <p:nvPr>
            <p:ph type="body" idx="1"/>
          </p:nvPr>
        </p:nvSpPr>
        <p:spPr>
          <a:xfrm>
            <a:off x="533398" y="818308"/>
            <a:ext cx="5108575" cy="386844"/>
          </a:xfrm>
          <a:prstGeom prst="rect">
            <a:avLst/>
          </a:prstGeom>
        </p:spPr>
        <p:txBody>
          <a:bodyPr wrap="square" lIns="0" tIns="0" rIns="0" bIns="0" anchor="t">
            <a:normAutofit/>
          </a:bodyPr>
          <a:lstStyle>
            <a:lvl1pPr marL="0" indent="0" algn="l">
              <a:buNone/>
              <a:defRPr sz="1000" kern="1200">
                <a:solidFill>
                  <a:srgbClr val="666666"/>
                </a:solidFill>
                <a:latin typeface="GT Walsheim"/>
              </a:defRPr>
            </a:lvl1pPr>
          </a:lstStyle>
          <a:p>
            <a:pPr lvl="0"/>
            <a:r>
              <a:rPr lang="en-GB"/>
              <a:t>Click to edit Master text styles</a:t>
            </a:r>
          </a:p>
        </p:txBody>
      </p:sp>
      <p:pic>
        <p:nvPicPr>
          <p:cNvPr id="4" name="Logo">
            <a:extLst>
              <a:ext uri="{FF2B5EF4-FFF2-40B4-BE49-F238E27FC236}">
                <a16:creationId xmlns:a16="http://schemas.microsoft.com/office/drawing/2014/main" id="{9FABC46B-6D54-A628-3DB7-581FC8968C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82348" y="6137398"/>
            <a:ext cx="1342024" cy="615094"/>
          </a:xfrm>
          <a:prstGeom prst="rect">
            <a:avLst/>
          </a:prstGeom>
        </p:spPr>
      </p:pic>
      <p:sp>
        <p:nvSpPr>
          <p:cNvPr id="6" name="Body">
            <a:extLst>
              <a:ext uri="{FF2B5EF4-FFF2-40B4-BE49-F238E27FC236}">
                <a16:creationId xmlns:a16="http://schemas.microsoft.com/office/drawing/2014/main" id="{7B032B7A-26C4-7389-0214-3BAD266F9DF0}"/>
              </a:ext>
            </a:extLst>
          </p:cNvPr>
          <p:cNvSpPr>
            <a:spLocks noGrp="1"/>
          </p:cNvSpPr>
          <p:nvPr>
            <p:ph type="body" sz="quarter" idx="12"/>
          </p:nvPr>
        </p:nvSpPr>
        <p:spPr>
          <a:xfrm>
            <a:off x="515938" y="1205152"/>
            <a:ext cx="5108575" cy="4763551"/>
          </a:xfrm>
        </p:spPr>
        <p:txBody>
          <a:bodyPr lIns="0" tIns="0" rIns="0" bIns="0"/>
          <a:lstStyle>
            <a:lvl1pPr>
              <a:buNone/>
              <a:defRPr sz="2800"/>
            </a:lvl1pPr>
            <a:lvl2pPr>
              <a:buNone/>
              <a:defRPr sz="2000"/>
            </a:lvl2pPr>
            <a:lvl3pPr>
              <a:buNone/>
              <a:defRPr sz="1400"/>
            </a:lvl3pPr>
            <a:lvl4pPr>
              <a:buNone/>
              <a:defRPr sz="1000"/>
            </a:lvl4pPr>
            <a:lvl5pPr>
              <a:buNone/>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dirty="0"/>
          </a:p>
        </p:txBody>
      </p:sp>
      <p:sp>
        <p:nvSpPr>
          <p:cNvPr id="7" name="Picture placeholder 1/2">
            <a:extLst>
              <a:ext uri="{FF2B5EF4-FFF2-40B4-BE49-F238E27FC236}">
                <a16:creationId xmlns:a16="http://schemas.microsoft.com/office/drawing/2014/main" id="{BAC4B95A-C4F8-062F-E7C5-DA9547C9C536}"/>
              </a:ext>
            </a:extLst>
          </p:cNvPr>
          <p:cNvSpPr>
            <a:spLocks noGrp="1"/>
          </p:cNvSpPr>
          <p:nvPr>
            <p:ph type="pic" sz="quarter" idx="11"/>
          </p:nvPr>
        </p:nvSpPr>
        <p:spPr>
          <a:xfrm>
            <a:off x="6096000" y="0"/>
            <a:ext cx="6096000" cy="6858000"/>
          </a:xfrm>
        </p:spPr>
        <p:txBody>
          <a:bodyPr/>
          <a:lstStyle>
            <a:lvl1pPr>
              <a:defRPr sz="2800"/>
            </a:lvl1pPr>
            <a:lvl2pPr>
              <a:defRPr sz="2000"/>
            </a:lvl2pPr>
            <a:lvl3pPr>
              <a:defRPr sz="1400"/>
            </a:lvl3pPr>
            <a:lvl4pPr>
              <a:defRPr sz="1000"/>
            </a:lvl4pPr>
            <a:lvl5pPr>
              <a:defRPr sz="1000"/>
            </a:lvl5pPr>
            <a:lvl6pPr>
              <a:defRPr sz="1000"/>
            </a:lvl6pPr>
            <a:lvl7pPr>
              <a:defRPr sz="1000"/>
            </a:lvl7pPr>
            <a:lvl8pPr>
              <a:defRPr sz="1000"/>
            </a:lvl8pPr>
            <a:lvl9pPr>
              <a:defRPr sz="1000"/>
            </a:lvl9pPr>
          </a:lstStyle>
          <a:p>
            <a:r>
              <a:rPr lang="en-GB"/>
              <a:t>Click icon to add picture</a:t>
            </a:r>
            <a:endParaRPr lang="en-CZ"/>
          </a:p>
        </p:txBody>
      </p:sp>
    </p:spTree>
    <p:extLst>
      <p:ext uri="{BB962C8B-B14F-4D97-AF65-F5344CB8AC3E}">
        <p14:creationId xmlns:p14="http://schemas.microsoft.com/office/powerpoint/2010/main" val="4117528148"/>
      </p:ext>
    </p:extLst>
  </p:cSld>
  <p:clrMapOvr>
    <a:masterClrMapping/>
  </p:clrMapOvr>
  <p:extLst>
    <p:ext uri="{DCECCB84-F9BA-43D5-87BE-67443E8EF086}">
      <p15:sldGuideLst xmlns:p15="http://schemas.microsoft.com/office/powerpoint/2012/main">
        <p15:guide id="2" pos="3840" userDrawn="1">
          <p15:clr>
            <a:srgbClr val="FBAE40"/>
          </p15:clr>
        </p15:guide>
        <p15:guide id="3" pos="325" userDrawn="1">
          <p15:clr>
            <a:srgbClr val="9FCC3B"/>
          </p15:clr>
        </p15:guide>
        <p15:guide id="4" pos="7355" userDrawn="1">
          <p15:clr>
            <a:srgbClr val="9FCC3B"/>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ver-bright">
    <p:bg>
      <p:bgPr>
        <a:solidFill>
          <a:schemeClr val="bg1"/>
        </a:solidFill>
        <a:effectLst/>
      </p:bgPr>
    </p:bg>
    <p:spTree>
      <p:nvGrpSpPr>
        <p:cNvPr id="1" name=""/>
        <p:cNvGrpSpPr/>
        <p:nvPr/>
      </p:nvGrpSpPr>
      <p:grpSpPr>
        <a:xfrm>
          <a:off x="0" y="0"/>
          <a:ext cx="0" cy="0"/>
          <a:chOff x="0" y="0"/>
          <a:chExt cx="0" cy="0"/>
        </a:xfrm>
      </p:grpSpPr>
      <p:sp>
        <p:nvSpPr>
          <p:cNvPr id="6" name="Body">
            <a:extLst>
              <a:ext uri="{FF2B5EF4-FFF2-40B4-BE49-F238E27FC236}">
                <a16:creationId xmlns:a16="http://schemas.microsoft.com/office/drawing/2014/main" id="{0F3B775A-BD08-106B-694A-3C79FFB94BC3}"/>
              </a:ext>
            </a:extLst>
          </p:cNvPr>
          <p:cNvSpPr>
            <a:spLocks noGrp="1"/>
          </p:cNvSpPr>
          <p:nvPr>
            <p:ph type="body" idx="10" hasCustomPrompt="1"/>
          </p:nvPr>
        </p:nvSpPr>
        <p:spPr>
          <a:xfrm>
            <a:off x="2271115" y="2370942"/>
            <a:ext cx="7699604" cy="435429"/>
          </a:xfrm>
          <a:prstGeom prst="rect">
            <a:avLst/>
          </a:prstGeom>
          <a:noFill/>
          <a:ln/>
        </p:spPr>
        <p:txBody>
          <a:bodyPr wrap="square" lIns="15150" tIns="15150" rIns="15150" bIns="15150" rtlCol="0" anchor="b">
            <a:normAutofit/>
          </a:bodyPr>
          <a:lstStyle>
            <a:lvl1pPr algn="ctr">
              <a:buNone/>
              <a:defRPr sz="1200">
                <a:solidFill>
                  <a:schemeClr val="tx1">
                    <a:alpha val="50000"/>
                  </a:schemeClr>
                </a:solidFill>
              </a:defRPr>
            </a:lvl1pPr>
          </a:lstStyle>
          <a:p>
            <a:r>
              <a:rPr lang="en-US" b="1" kern="0" spc="43" dirty="0">
                <a:latin typeface="+mj-lt"/>
              </a:rPr>
              <a:t>PRESENTATION TEMPLATE 2026</a:t>
            </a:r>
            <a:endParaRPr lang="en-US" dirty="0">
              <a:latin typeface="+mj-lt"/>
            </a:endParaRPr>
          </a:p>
        </p:txBody>
      </p:sp>
      <p:sp>
        <p:nvSpPr>
          <p:cNvPr id="7" name="Title">
            <a:extLst>
              <a:ext uri="{FF2B5EF4-FFF2-40B4-BE49-F238E27FC236}">
                <a16:creationId xmlns:a16="http://schemas.microsoft.com/office/drawing/2014/main" id="{CEE5EABD-7D23-449C-F475-1C7F24AEA2EE}"/>
              </a:ext>
            </a:extLst>
          </p:cNvPr>
          <p:cNvSpPr>
            <a:spLocks noGrp="1"/>
          </p:cNvSpPr>
          <p:nvPr>
            <p:ph type="ctrTitle" hasCustomPrompt="1"/>
          </p:nvPr>
        </p:nvSpPr>
        <p:spPr>
          <a:xfrm>
            <a:off x="2271116" y="3012628"/>
            <a:ext cx="7699602" cy="1102133"/>
          </a:xfrm>
          <a:prstGeom prst="rect">
            <a:avLst/>
          </a:prstGeom>
          <a:noFill/>
          <a:ln/>
        </p:spPr>
        <p:txBody>
          <a:bodyPr wrap="square" lIns="15150" tIns="15150" rIns="15150" bIns="15150" rtlCol="0" anchor="t">
            <a:noAutofit/>
          </a:bodyPr>
          <a:lstStyle>
            <a:lvl1pPr algn="ctr">
              <a:defRPr sz="4000">
                <a:solidFill>
                  <a:schemeClr val="tx1"/>
                </a:solidFill>
              </a:defRPr>
            </a:lvl1pPr>
          </a:lstStyle>
          <a:p>
            <a:pPr>
              <a:lnSpc>
                <a:spcPct val="95000"/>
              </a:lnSpc>
            </a:pPr>
            <a:r>
              <a:rPr lang="en-US" b="1" kern="0" spc="-150" dirty="0">
                <a:latin typeface="+mj-lt"/>
              </a:rPr>
              <a:t>Name of the presentation.</a:t>
            </a:r>
            <a:endParaRPr lang="en-US" spc="-150" dirty="0">
              <a:latin typeface="+mj-lt"/>
            </a:endParaRPr>
          </a:p>
        </p:txBody>
      </p:sp>
      <p:sp>
        <p:nvSpPr>
          <p:cNvPr id="8" name="Subtitle">
            <a:extLst>
              <a:ext uri="{FF2B5EF4-FFF2-40B4-BE49-F238E27FC236}">
                <a16:creationId xmlns:a16="http://schemas.microsoft.com/office/drawing/2014/main" id="{FD2682D5-168F-BC63-31B7-6C56FF41CC91}"/>
              </a:ext>
            </a:extLst>
          </p:cNvPr>
          <p:cNvSpPr>
            <a:spLocks noGrp="1"/>
          </p:cNvSpPr>
          <p:nvPr>
            <p:ph type="body" idx="11" hasCustomPrompt="1"/>
          </p:nvPr>
        </p:nvSpPr>
        <p:spPr>
          <a:xfrm>
            <a:off x="3462810" y="4114761"/>
            <a:ext cx="5266380" cy="531715"/>
          </a:xfrm>
          <a:prstGeom prst="rect">
            <a:avLst/>
          </a:prstGeom>
          <a:noFill/>
          <a:ln/>
        </p:spPr>
        <p:txBody>
          <a:bodyPr wrap="square" lIns="15150" tIns="15150" rIns="15150" bIns="15150" rtlCol="0" anchor="t">
            <a:noAutofit/>
          </a:bodyPr>
          <a:lstStyle>
            <a:lvl1pPr algn="ctr">
              <a:buNone/>
              <a:defRPr sz="1600">
                <a:solidFill>
                  <a:schemeClr val="tx1">
                    <a:alpha val="50000"/>
                  </a:schemeClr>
                </a:solidFill>
              </a:defRPr>
            </a:lvl1pPr>
          </a:lstStyle>
          <a:p>
            <a:r>
              <a:rPr lang="en-US" dirty="0"/>
              <a:t>Everything our customers use to plan, build, launch and measure a modern digital experience — under one roof.</a:t>
            </a:r>
          </a:p>
        </p:txBody>
      </p:sp>
      <p:sp>
        <p:nvSpPr>
          <p:cNvPr id="10" name="Background shape 1">
            <a:extLst>
              <a:ext uri="{FF2B5EF4-FFF2-40B4-BE49-F238E27FC236}">
                <a16:creationId xmlns:a16="http://schemas.microsoft.com/office/drawing/2014/main" id="{91631DB8-4FA1-C311-5AA2-18B2162BA54D}"/>
              </a:ext>
            </a:extLst>
          </p:cNvPr>
          <p:cNvSpPr/>
          <p:nvPr userDrawn="1"/>
        </p:nvSpPr>
        <p:spPr>
          <a:xfrm rot="18900000">
            <a:off x="9681677" y="-106253"/>
            <a:ext cx="5610468" cy="3244236"/>
          </a:xfrm>
          <a:prstGeom prst="roundRect">
            <a:avLst>
              <a:gd name="adj" fmla="val 50000"/>
            </a:avLst>
          </a:prstGeom>
          <a:gradFill flip="none" rotWithShape="0">
            <a:gsLst>
              <a:gs pos="0">
                <a:srgbClr val="FFFFFF">
                  <a:alpha val="0"/>
                </a:srgbClr>
              </a:gs>
              <a:gs pos="98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dirty="0"/>
          </a:p>
        </p:txBody>
      </p:sp>
      <p:sp>
        <p:nvSpPr>
          <p:cNvPr id="11" name="Background shape 4">
            <a:extLst>
              <a:ext uri="{FF2B5EF4-FFF2-40B4-BE49-F238E27FC236}">
                <a16:creationId xmlns:a16="http://schemas.microsoft.com/office/drawing/2014/main" id="{C0C291F5-B937-FEB9-53F0-F6C2E5828718}"/>
              </a:ext>
            </a:extLst>
          </p:cNvPr>
          <p:cNvSpPr/>
          <p:nvPr userDrawn="1"/>
        </p:nvSpPr>
        <p:spPr>
          <a:xfrm rot="18900000">
            <a:off x="-3117035" y="2758499"/>
            <a:ext cx="5610468" cy="3244236"/>
          </a:xfrm>
          <a:prstGeom prst="roundRect">
            <a:avLst>
              <a:gd name="adj" fmla="val 50000"/>
            </a:avLst>
          </a:prstGeom>
          <a:gradFill flip="none" rotWithShape="0">
            <a:gsLst>
              <a:gs pos="0">
                <a:srgbClr val="FFFFFF">
                  <a:alpha val="0"/>
                </a:srgbClr>
              </a:gs>
              <a:gs pos="98000">
                <a:srgbClr val="AF00FA"/>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dirty="0"/>
          </a:p>
        </p:txBody>
      </p:sp>
      <p:sp>
        <p:nvSpPr>
          <p:cNvPr id="12" name="Background shape 5">
            <a:extLst>
              <a:ext uri="{FF2B5EF4-FFF2-40B4-BE49-F238E27FC236}">
                <a16:creationId xmlns:a16="http://schemas.microsoft.com/office/drawing/2014/main" id="{D67F22D1-5F65-8F30-D4EE-473362CA3A31}"/>
              </a:ext>
            </a:extLst>
          </p:cNvPr>
          <p:cNvSpPr/>
          <p:nvPr userDrawn="1"/>
        </p:nvSpPr>
        <p:spPr>
          <a:xfrm>
            <a:off x="2198853" y="4990241"/>
            <a:ext cx="822753" cy="82275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dirty="0"/>
          </a:p>
        </p:txBody>
      </p:sp>
      <p:sp>
        <p:nvSpPr>
          <p:cNvPr id="13" name="Background shape 2">
            <a:extLst>
              <a:ext uri="{FF2B5EF4-FFF2-40B4-BE49-F238E27FC236}">
                <a16:creationId xmlns:a16="http://schemas.microsoft.com/office/drawing/2014/main" id="{AE2EBE9C-3C30-9733-D910-C3766B2EA8FE}"/>
              </a:ext>
            </a:extLst>
          </p:cNvPr>
          <p:cNvSpPr/>
          <p:nvPr userDrawn="1"/>
        </p:nvSpPr>
        <p:spPr>
          <a:xfrm>
            <a:off x="8877235" y="424352"/>
            <a:ext cx="2037209" cy="2037209"/>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dirty="0"/>
          </a:p>
        </p:txBody>
      </p:sp>
      <p:sp>
        <p:nvSpPr>
          <p:cNvPr id="14" name="Background shape 3">
            <a:extLst>
              <a:ext uri="{FF2B5EF4-FFF2-40B4-BE49-F238E27FC236}">
                <a16:creationId xmlns:a16="http://schemas.microsoft.com/office/drawing/2014/main" id="{2BB6F227-9209-65FA-817C-FC4AAF4B2FFC}"/>
              </a:ext>
            </a:extLst>
          </p:cNvPr>
          <p:cNvSpPr/>
          <p:nvPr userDrawn="1"/>
        </p:nvSpPr>
        <p:spPr>
          <a:xfrm>
            <a:off x="8607316" y="1007528"/>
            <a:ext cx="435429" cy="43542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dirty="0"/>
          </a:p>
        </p:txBody>
      </p:sp>
      <p:pic>
        <p:nvPicPr>
          <p:cNvPr id="16" name="Logo">
            <a:extLst>
              <a:ext uri="{FF2B5EF4-FFF2-40B4-BE49-F238E27FC236}">
                <a16:creationId xmlns:a16="http://schemas.microsoft.com/office/drawing/2014/main" id="{909F8DA6-1EEA-2309-A5DB-A4285D0BEB6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77335" y="424352"/>
            <a:ext cx="1342024" cy="615094"/>
          </a:xfrm>
          <a:prstGeom prst="rect">
            <a:avLst/>
          </a:prstGeom>
        </p:spPr>
      </p:pic>
    </p:spTree>
    <p:extLst>
      <p:ext uri="{BB962C8B-B14F-4D97-AF65-F5344CB8AC3E}">
        <p14:creationId xmlns:p14="http://schemas.microsoft.com/office/powerpoint/2010/main" val="2630205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left-third-picture-righ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9FABC46B-6D54-A628-3DB7-581FC8968C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82348" y="6137398"/>
            <a:ext cx="1342024" cy="615094"/>
          </a:xfrm>
          <a:prstGeom prst="rect">
            <a:avLst/>
          </a:prstGeom>
        </p:spPr>
      </p:pic>
      <p:sp>
        <p:nvSpPr>
          <p:cNvPr id="7" name="Picture placeholder 1/3">
            <a:extLst>
              <a:ext uri="{FF2B5EF4-FFF2-40B4-BE49-F238E27FC236}">
                <a16:creationId xmlns:a16="http://schemas.microsoft.com/office/drawing/2014/main" id="{BAC4B95A-C4F8-062F-E7C5-DA9547C9C536}"/>
              </a:ext>
            </a:extLst>
          </p:cNvPr>
          <p:cNvSpPr>
            <a:spLocks noGrp="1"/>
          </p:cNvSpPr>
          <p:nvPr>
            <p:ph type="pic" sz="quarter" idx="11"/>
          </p:nvPr>
        </p:nvSpPr>
        <p:spPr>
          <a:xfrm>
            <a:off x="7896225" y="0"/>
            <a:ext cx="4295775" cy="6858000"/>
          </a:xfrm>
        </p:spPr>
        <p:txBody>
          <a:bodyPr/>
          <a:lstStyle>
            <a:lvl1pPr>
              <a:defRPr sz="2800"/>
            </a:lvl1pPr>
            <a:lvl2pPr>
              <a:defRPr sz="2000"/>
            </a:lvl2pPr>
            <a:lvl3pPr>
              <a:defRPr sz="1400"/>
            </a:lvl3pPr>
            <a:lvl4pPr>
              <a:defRPr sz="1000"/>
            </a:lvl4pPr>
            <a:lvl5pPr>
              <a:defRPr sz="1000"/>
            </a:lvl5pPr>
            <a:lvl6pPr>
              <a:defRPr sz="1000"/>
            </a:lvl6pPr>
            <a:lvl7pPr>
              <a:defRPr sz="1000"/>
            </a:lvl7pPr>
            <a:lvl8pPr>
              <a:defRPr sz="1000"/>
            </a:lvl8pPr>
            <a:lvl9pPr>
              <a:defRPr sz="1000"/>
            </a:lvl9pPr>
          </a:lstStyle>
          <a:p>
            <a:r>
              <a:rPr lang="en-GB"/>
              <a:t>Click icon to add picture</a:t>
            </a:r>
            <a:endParaRPr lang="en-CZ"/>
          </a:p>
        </p:txBody>
      </p:sp>
      <p:sp>
        <p:nvSpPr>
          <p:cNvPr id="8" name="Body">
            <a:extLst>
              <a:ext uri="{FF2B5EF4-FFF2-40B4-BE49-F238E27FC236}">
                <a16:creationId xmlns:a16="http://schemas.microsoft.com/office/drawing/2014/main" id="{FC4F984F-C5B3-5B69-61CB-AE09B6F5F968}"/>
              </a:ext>
            </a:extLst>
          </p:cNvPr>
          <p:cNvSpPr>
            <a:spLocks noGrp="1"/>
          </p:cNvSpPr>
          <p:nvPr>
            <p:ph type="body" sz="quarter" idx="12"/>
          </p:nvPr>
        </p:nvSpPr>
        <p:spPr>
          <a:xfrm>
            <a:off x="515938" y="1041216"/>
            <a:ext cx="6614067" cy="3709988"/>
          </a:xfrm>
        </p:spPr>
        <p:txBody>
          <a:bodyPr/>
          <a:lstStyle>
            <a:lvl1pPr>
              <a:buNone/>
              <a:defRPr sz="2800"/>
            </a:lvl1pPr>
            <a:lvl2pPr>
              <a:buNone/>
              <a:defRPr sz="2000"/>
            </a:lvl2pPr>
            <a:lvl3pPr>
              <a:buNone/>
              <a:defRPr sz="1400"/>
            </a:lvl3pPr>
            <a:lvl4pPr>
              <a:buNone/>
              <a:defRPr sz="1000"/>
            </a:lvl4pPr>
            <a:lvl5pPr>
              <a:buNone/>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dirty="0"/>
          </a:p>
        </p:txBody>
      </p:sp>
      <p:sp>
        <p:nvSpPr>
          <p:cNvPr id="5" name="Title">
            <a:extLst>
              <a:ext uri="{FF2B5EF4-FFF2-40B4-BE49-F238E27FC236}">
                <a16:creationId xmlns:a16="http://schemas.microsoft.com/office/drawing/2014/main" id="{08E9B868-DE18-4420-67E1-D38C11DC702F}"/>
              </a:ext>
            </a:extLst>
          </p:cNvPr>
          <p:cNvSpPr>
            <a:spLocks noGrp="1"/>
          </p:cNvSpPr>
          <p:nvPr>
            <p:ph type="title" hasCustomPrompt="1"/>
          </p:nvPr>
        </p:nvSpPr>
        <p:spPr>
          <a:xfrm>
            <a:off x="515938" y="368300"/>
            <a:ext cx="6613528" cy="640800"/>
          </a:xfrm>
          <a:prstGeom prst="rect">
            <a:avLst/>
          </a:prstGeom>
        </p:spPr>
        <p:txBody>
          <a:bodyPr lIns="0">
            <a:normAutofit/>
          </a:bodyPr>
          <a:lstStyle>
            <a:lvl1pPr>
              <a:defRPr sz="3600"/>
            </a:lvl1pPr>
          </a:lstStyle>
          <a:p>
            <a:r>
              <a:rPr lang="cs-CZ" dirty="0" err="1"/>
              <a:t>Add</a:t>
            </a:r>
            <a:r>
              <a:rPr lang="cs-CZ" dirty="0"/>
              <a:t> </a:t>
            </a:r>
            <a:r>
              <a:rPr lang="cs-CZ" dirty="0" err="1"/>
              <a:t>title</a:t>
            </a:r>
            <a:endParaRPr lang="cs-CZ" dirty="0"/>
          </a:p>
        </p:txBody>
      </p:sp>
    </p:spTree>
    <p:extLst>
      <p:ext uri="{BB962C8B-B14F-4D97-AF65-F5344CB8AC3E}">
        <p14:creationId xmlns:p14="http://schemas.microsoft.com/office/powerpoint/2010/main" val="1813273496"/>
      </p:ext>
    </p:extLst>
  </p:cSld>
  <p:clrMapOvr>
    <a:masterClrMapping/>
  </p:clrMapOvr>
  <p:extLst>
    <p:ext uri="{DCECCB84-F9BA-43D5-87BE-67443E8EF086}">
      <p15:sldGuideLst xmlns:p15="http://schemas.microsoft.com/office/powerpoint/2012/main">
        <p15:guide id="2" pos="3840" userDrawn="1">
          <p15:clr>
            <a:srgbClr val="FBAE40"/>
          </p15:clr>
        </p15:guide>
        <p15:guide id="3" pos="325" userDrawn="1">
          <p15:clr>
            <a:srgbClr val="9FCC3B"/>
          </p15:clr>
        </p15:guide>
        <p15:guide id="4" pos="7355" userDrawn="1">
          <p15:clr>
            <a:srgbClr val="9FCC3B"/>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subtitle-left-third-picture-righ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9FABC46B-6D54-A628-3DB7-581FC8968C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82348" y="6137398"/>
            <a:ext cx="1342024" cy="615094"/>
          </a:xfrm>
          <a:prstGeom prst="rect">
            <a:avLst/>
          </a:prstGeom>
        </p:spPr>
      </p:pic>
      <p:sp>
        <p:nvSpPr>
          <p:cNvPr id="7" name="Picture placeholder 1/3">
            <a:extLst>
              <a:ext uri="{FF2B5EF4-FFF2-40B4-BE49-F238E27FC236}">
                <a16:creationId xmlns:a16="http://schemas.microsoft.com/office/drawing/2014/main" id="{BAC4B95A-C4F8-062F-E7C5-DA9547C9C536}"/>
              </a:ext>
            </a:extLst>
          </p:cNvPr>
          <p:cNvSpPr>
            <a:spLocks noGrp="1"/>
          </p:cNvSpPr>
          <p:nvPr>
            <p:ph type="pic" sz="quarter" idx="11"/>
          </p:nvPr>
        </p:nvSpPr>
        <p:spPr>
          <a:xfrm>
            <a:off x="7896225" y="0"/>
            <a:ext cx="4295775" cy="6858000"/>
          </a:xfrm>
        </p:spPr>
        <p:txBody>
          <a:bodyPr/>
          <a:lstStyle>
            <a:lvl1pPr>
              <a:defRPr sz="2800"/>
            </a:lvl1pPr>
            <a:lvl2pPr>
              <a:defRPr sz="2000"/>
            </a:lvl2pPr>
            <a:lvl3pPr>
              <a:defRPr sz="1400"/>
            </a:lvl3pPr>
            <a:lvl4pPr>
              <a:defRPr sz="1000"/>
            </a:lvl4pPr>
            <a:lvl5pPr>
              <a:defRPr sz="1000"/>
            </a:lvl5pPr>
            <a:lvl6pPr>
              <a:defRPr sz="1000"/>
            </a:lvl6pPr>
            <a:lvl7pPr>
              <a:defRPr sz="1000"/>
            </a:lvl7pPr>
            <a:lvl8pPr>
              <a:defRPr sz="1000"/>
            </a:lvl8pPr>
            <a:lvl9pPr>
              <a:defRPr sz="1000"/>
            </a:lvl9pPr>
          </a:lstStyle>
          <a:p>
            <a:r>
              <a:rPr lang="en-GB"/>
              <a:t>Click icon to add picture</a:t>
            </a:r>
            <a:endParaRPr lang="en-CZ"/>
          </a:p>
        </p:txBody>
      </p:sp>
      <p:sp>
        <p:nvSpPr>
          <p:cNvPr id="8" name="Body">
            <a:extLst>
              <a:ext uri="{FF2B5EF4-FFF2-40B4-BE49-F238E27FC236}">
                <a16:creationId xmlns:a16="http://schemas.microsoft.com/office/drawing/2014/main" id="{FC4F984F-C5B3-5B69-61CB-AE09B6F5F968}"/>
              </a:ext>
            </a:extLst>
          </p:cNvPr>
          <p:cNvSpPr>
            <a:spLocks noGrp="1"/>
          </p:cNvSpPr>
          <p:nvPr>
            <p:ph type="body" sz="quarter" idx="12"/>
          </p:nvPr>
        </p:nvSpPr>
        <p:spPr>
          <a:xfrm>
            <a:off x="515938" y="1210120"/>
            <a:ext cx="6614067" cy="3709988"/>
          </a:xfrm>
        </p:spPr>
        <p:txBody>
          <a:bodyPr/>
          <a:lstStyle>
            <a:lvl1pPr>
              <a:buNone/>
              <a:defRPr sz="2800"/>
            </a:lvl1pPr>
            <a:lvl2pPr>
              <a:buNone/>
              <a:defRPr sz="2000"/>
            </a:lvl2pPr>
            <a:lvl3pPr>
              <a:buNone/>
              <a:defRPr sz="1400"/>
            </a:lvl3pPr>
            <a:lvl4pPr>
              <a:buNone/>
              <a:defRPr sz="1000"/>
            </a:lvl4pPr>
            <a:lvl5pPr>
              <a:buNone/>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dirty="0"/>
          </a:p>
        </p:txBody>
      </p:sp>
      <p:sp>
        <p:nvSpPr>
          <p:cNvPr id="3" name="Subtitle">
            <a:extLst>
              <a:ext uri="{FF2B5EF4-FFF2-40B4-BE49-F238E27FC236}">
                <a16:creationId xmlns:a16="http://schemas.microsoft.com/office/drawing/2014/main" id="{91CB35AC-D2A7-2350-6D68-F8884A2A1025}"/>
              </a:ext>
            </a:extLst>
          </p:cNvPr>
          <p:cNvSpPr>
            <a:spLocks noGrp="1"/>
          </p:cNvSpPr>
          <p:nvPr>
            <p:ph type="body" idx="1"/>
          </p:nvPr>
        </p:nvSpPr>
        <p:spPr>
          <a:xfrm>
            <a:off x="533398" y="818308"/>
            <a:ext cx="6596607" cy="386844"/>
          </a:xfrm>
          <a:prstGeom prst="rect">
            <a:avLst/>
          </a:prstGeom>
        </p:spPr>
        <p:txBody>
          <a:bodyPr wrap="square" lIns="0" tIns="0" rIns="0" bIns="0" anchor="t">
            <a:normAutofit/>
          </a:bodyPr>
          <a:lstStyle>
            <a:lvl1pPr marL="0" indent="0" algn="l">
              <a:buNone/>
              <a:defRPr sz="1000" kern="1200">
                <a:solidFill>
                  <a:srgbClr val="666666"/>
                </a:solidFill>
                <a:latin typeface="GT Walsheim"/>
              </a:defRPr>
            </a:lvl1pPr>
          </a:lstStyle>
          <a:p>
            <a:pPr lvl="0"/>
            <a:r>
              <a:rPr lang="en-GB"/>
              <a:t>Click to edit Master text styles</a:t>
            </a:r>
          </a:p>
        </p:txBody>
      </p:sp>
      <p:sp>
        <p:nvSpPr>
          <p:cNvPr id="2" name="Title">
            <a:extLst>
              <a:ext uri="{FF2B5EF4-FFF2-40B4-BE49-F238E27FC236}">
                <a16:creationId xmlns:a16="http://schemas.microsoft.com/office/drawing/2014/main" id="{7CB76D10-EB25-05EA-69D0-26DB4A9A44CB}"/>
              </a:ext>
            </a:extLst>
          </p:cNvPr>
          <p:cNvSpPr>
            <a:spLocks noGrp="1"/>
          </p:cNvSpPr>
          <p:nvPr>
            <p:ph type="title" hasCustomPrompt="1"/>
          </p:nvPr>
        </p:nvSpPr>
        <p:spPr>
          <a:xfrm>
            <a:off x="533398" y="368301"/>
            <a:ext cx="6596607" cy="450007"/>
          </a:xfrm>
          <a:prstGeom prst="rect">
            <a:avLst/>
          </a:prstGeom>
        </p:spPr>
        <p:txBody>
          <a:bodyPr wrap="square" lIns="0" tIns="0" rIns="0" bIns="0" anchor="t">
            <a:normAutofit/>
          </a:bodyPr>
          <a:lstStyle>
            <a:lvl1pPr marL="0" indent="0" algn="l">
              <a:buNone/>
              <a:defRPr sz="2800" b="1" kern="1200">
                <a:solidFill>
                  <a:srgbClr val="000000"/>
                </a:solidFill>
                <a:latin typeface="GT Walsheim Bold"/>
              </a:defRPr>
            </a:lvl1pPr>
          </a:lstStyle>
          <a:p>
            <a:r>
              <a:rPr lang="en-GB" dirty="0"/>
              <a:t>Title</a:t>
            </a:r>
          </a:p>
        </p:txBody>
      </p:sp>
    </p:spTree>
    <p:extLst>
      <p:ext uri="{BB962C8B-B14F-4D97-AF65-F5344CB8AC3E}">
        <p14:creationId xmlns:p14="http://schemas.microsoft.com/office/powerpoint/2010/main" val="1604819762"/>
      </p:ext>
    </p:extLst>
  </p:cSld>
  <p:clrMapOvr>
    <a:masterClrMapping/>
  </p:clrMapOvr>
  <p:extLst>
    <p:ext uri="{DCECCB84-F9BA-43D5-87BE-67443E8EF086}">
      <p15:sldGuideLst xmlns:p15="http://schemas.microsoft.com/office/powerpoint/2012/main">
        <p15:guide id="2" pos="3840" userDrawn="1">
          <p15:clr>
            <a:srgbClr val="FBAE40"/>
          </p15:clr>
        </p15:guide>
        <p15:guide id="3" pos="325" userDrawn="1">
          <p15:clr>
            <a:srgbClr val="9FCC3B"/>
          </p15:clr>
        </p15:guide>
        <p15:guide id="4" pos="7355" userDrawn="1">
          <p15:clr>
            <a:srgbClr val="9FCC3B"/>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right-grey-area-lef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9FABC46B-6D54-A628-3DB7-581FC8968C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334039" y="6137398"/>
            <a:ext cx="1342024" cy="615094"/>
          </a:xfrm>
          <a:prstGeom prst="rect">
            <a:avLst/>
          </a:prstGeom>
        </p:spPr>
      </p:pic>
      <p:sp>
        <p:nvSpPr>
          <p:cNvPr id="5" name="Grey rectangle">
            <a:extLst>
              <a:ext uri="{FF2B5EF4-FFF2-40B4-BE49-F238E27FC236}">
                <a16:creationId xmlns:a16="http://schemas.microsoft.com/office/drawing/2014/main" id="{2A6D1805-E29D-999B-1DCD-4BDB58D34FC7}"/>
              </a:ext>
            </a:extLst>
          </p:cNvPr>
          <p:cNvSpPr/>
          <p:nvPr userDrawn="1"/>
        </p:nvSpPr>
        <p:spPr>
          <a:xfrm>
            <a:off x="515938" y="368301"/>
            <a:ext cx="5580063" cy="6121400"/>
          </a:xfrm>
          <a:prstGeom prst="roundRect">
            <a:avLst>
              <a:gd name="adj" fmla="val 234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Body">
            <a:extLst>
              <a:ext uri="{FF2B5EF4-FFF2-40B4-BE49-F238E27FC236}">
                <a16:creationId xmlns:a16="http://schemas.microsoft.com/office/drawing/2014/main" id="{648C186D-B6C0-A26B-844A-3957C01CE37E}"/>
              </a:ext>
            </a:extLst>
          </p:cNvPr>
          <p:cNvSpPr>
            <a:spLocks noGrp="1"/>
          </p:cNvSpPr>
          <p:nvPr>
            <p:ph type="body" sz="quarter" idx="12"/>
          </p:nvPr>
        </p:nvSpPr>
        <p:spPr>
          <a:xfrm>
            <a:off x="6567488" y="1041216"/>
            <a:ext cx="5108575" cy="3709988"/>
          </a:xfrm>
        </p:spPr>
        <p:txBody>
          <a:bodyPr/>
          <a:lstStyle>
            <a:lvl1pPr>
              <a:buNone/>
              <a:defRPr sz="2800"/>
            </a:lvl1pPr>
            <a:lvl2pPr>
              <a:buNone/>
              <a:defRPr sz="2000"/>
            </a:lvl2pPr>
            <a:lvl3pPr>
              <a:buNone/>
              <a:defRPr sz="1400"/>
            </a:lvl3pPr>
            <a:lvl4pPr>
              <a:buNone/>
              <a:defRPr sz="1000"/>
            </a:lvl4pPr>
            <a:lvl5pPr>
              <a:buNone/>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dirty="0"/>
          </a:p>
        </p:txBody>
      </p:sp>
      <p:sp>
        <p:nvSpPr>
          <p:cNvPr id="7" name="Title">
            <a:extLst>
              <a:ext uri="{FF2B5EF4-FFF2-40B4-BE49-F238E27FC236}">
                <a16:creationId xmlns:a16="http://schemas.microsoft.com/office/drawing/2014/main" id="{67CA5491-0B52-23F7-B3CE-A93EC253937D}"/>
              </a:ext>
            </a:extLst>
          </p:cNvPr>
          <p:cNvSpPr>
            <a:spLocks noGrp="1"/>
          </p:cNvSpPr>
          <p:nvPr>
            <p:ph type="title" hasCustomPrompt="1"/>
          </p:nvPr>
        </p:nvSpPr>
        <p:spPr>
          <a:xfrm>
            <a:off x="6567488" y="368300"/>
            <a:ext cx="5108159" cy="640800"/>
          </a:xfrm>
          <a:prstGeom prst="rect">
            <a:avLst/>
          </a:prstGeom>
        </p:spPr>
        <p:txBody>
          <a:bodyPr lIns="0">
            <a:normAutofit/>
          </a:bodyPr>
          <a:lstStyle>
            <a:lvl1pPr>
              <a:defRPr sz="3600"/>
            </a:lvl1pPr>
          </a:lstStyle>
          <a:p>
            <a:r>
              <a:rPr lang="cs-CZ" dirty="0" err="1"/>
              <a:t>Add</a:t>
            </a:r>
            <a:r>
              <a:rPr lang="cs-CZ" dirty="0"/>
              <a:t> </a:t>
            </a:r>
            <a:r>
              <a:rPr lang="cs-CZ" dirty="0" err="1"/>
              <a:t>title</a:t>
            </a:r>
            <a:endParaRPr lang="cs-CZ" dirty="0"/>
          </a:p>
        </p:txBody>
      </p:sp>
    </p:spTree>
    <p:extLst>
      <p:ext uri="{BB962C8B-B14F-4D97-AF65-F5344CB8AC3E}">
        <p14:creationId xmlns:p14="http://schemas.microsoft.com/office/powerpoint/2010/main" val="757582804"/>
      </p:ext>
    </p:extLst>
  </p:cSld>
  <p:clrMapOvr>
    <a:masterClrMapping/>
  </p:clrMapOvr>
  <p:extLst>
    <p:ext uri="{DCECCB84-F9BA-43D5-87BE-67443E8EF086}">
      <p15:sldGuideLst xmlns:p15="http://schemas.microsoft.com/office/powerpoint/2012/main">
        <p15:guide id="2" pos="3840" userDrawn="1">
          <p15:clr>
            <a:srgbClr val="FBAE40"/>
          </p15:clr>
        </p15:guide>
        <p15:guide id="3" pos="325" userDrawn="1">
          <p15:clr>
            <a:srgbClr val="9FCC3B"/>
          </p15:clr>
        </p15:guide>
        <p15:guide id="4" pos="7355" userDrawn="1">
          <p15:clr>
            <a:srgbClr val="9FCC3B"/>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subtitle-right-grey-area-lef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9FABC46B-6D54-A628-3DB7-581FC8968C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351499" y="6137398"/>
            <a:ext cx="1342024" cy="615094"/>
          </a:xfrm>
          <a:prstGeom prst="rect">
            <a:avLst/>
          </a:prstGeom>
        </p:spPr>
      </p:pic>
      <p:sp>
        <p:nvSpPr>
          <p:cNvPr id="5" name="Grey rectangle">
            <a:extLst>
              <a:ext uri="{FF2B5EF4-FFF2-40B4-BE49-F238E27FC236}">
                <a16:creationId xmlns:a16="http://schemas.microsoft.com/office/drawing/2014/main" id="{2A6D1805-E29D-999B-1DCD-4BDB58D34FC7}"/>
              </a:ext>
            </a:extLst>
          </p:cNvPr>
          <p:cNvSpPr/>
          <p:nvPr userDrawn="1"/>
        </p:nvSpPr>
        <p:spPr>
          <a:xfrm>
            <a:off x="526269" y="368301"/>
            <a:ext cx="5580063" cy="6121400"/>
          </a:xfrm>
          <a:prstGeom prst="roundRect">
            <a:avLst>
              <a:gd name="adj" fmla="val 234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Body">
            <a:extLst>
              <a:ext uri="{FF2B5EF4-FFF2-40B4-BE49-F238E27FC236}">
                <a16:creationId xmlns:a16="http://schemas.microsoft.com/office/drawing/2014/main" id="{7B032B7A-26C4-7389-0214-3BAD266F9DF0}"/>
              </a:ext>
            </a:extLst>
          </p:cNvPr>
          <p:cNvSpPr>
            <a:spLocks noGrp="1"/>
          </p:cNvSpPr>
          <p:nvPr>
            <p:ph type="body" sz="quarter" idx="12"/>
          </p:nvPr>
        </p:nvSpPr>
        <p:spPr>
          <a:xfrm>
            <a:off x="6567488" y="1205152"/>
            <a:ext cx="5108575" cy="4763551"/>
          </a:xfrm>
        </p:spPr>
        <p:txBody>
          <a:bodyPr lIns="0" tIns="0" rIns="0" bIns="0"/>
          <a:lstStyle>
            <a:lvl1pPr>
              <a:buNone/>
              <a:defRPr sz="2800"/>
            </a:lvl1pPr>
            <a:lvl2pPr>
              <a:buNone/>
              <a:defRPr sz="2000"/>
            </a:lvl2pPr>
            <a:lvl3pPr>
              <a:buNone/>
              <a:defRPr sz="1400"/>
            </a:lvl3pPr>
            <a:lvl4pPr>
              <a:buNone/>
              <a:defRPr sz="1000"/>
            </a:lvl4pPr>
            <a:lvl5pPr>
              <a:buNone/>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dirty="0"/>
          </a:p>
        </p:txBody>
      </p:sp>
      <p:sp>
        <p:nvSpPr>
          <p:cNvPr id="3" name="Subtitle"/>
          <p:cNvSpPr>
            <a:spLocks noGrp="1"/>
          </p:cNvSpPr>
          <p:nvPr>
            <p:ph type="body" idx="1"/>
          </p:nvPr>
        </p:nvSpPr>
        <p:spPr>
          <a:xfrm>
            <a:off x="6584948" y="818308"/>
            <a:ext cx="5108575" cy="386844"/>
          </a:xfrm>
          <a:prstGeom prst="rect">
            <a:avLst/>
          </a:prstGeom>
        </p:spPr>
        <p:txBody>
          <a:bodyPr wrap="square" lIns="0" tIns="0" rIns="0" bIns="0" anchor="t">
            <a:normAutofit/>
          </a:bodyPr>
          <a:lstStyle>
            <a:lvl1pPr marL="0" indent="0" algn="l">
              <a:buNone/>
              <a:defRPr sz="1000" kern="1200">
                <a:solidFill>
                  <a:srgbClr val="666666"/>
                </a:solidFill>
                <a:latin typeface="GT Walsheim"/>
              </a:defRPr>
            </a:lvl1pPr>
          </a:lstStyle>
          <a:p>
            <a:pPr lvl="0"/>
            <a:r>
              <a:rPr lang="en-GB"/>
              <a:t>Click to edit Master text styles</a:t>
            </a:r>
          </a:p>
        </p:txBody>
      </p:sp>
      <p:sp>
        <p:nvSpPr>
          <p:cNvPr id="2" name="Title"/>
          <p:cNvSpPr>
            <a:spLocks noGrp="1"/>
          </p:cNvSpPr>
          <p:nvPr>
            <p:ph type="title" hasCustomPrompt="1"/>
          </p:nvPr>
        </p:nvSpPr>
        <p:spPr>
          <a:xfrm>
            <a:off x="6584948" y="368301"/>
            <a:ext cx="5108575" cy="450007"/>
          </a:xfrm>
          <a:prstGeom prst="rect">
            <a:avLst/>
          </a:prstGeom>
        </p:spPr>
        <p:txBody>
          <a:bodyPr wrap="square" lIns="0" tIns="0" rIns="0" bIns="0" anchor="t">
            <a:normAutofit/>
          </a:bodyPr>
          <a:lstStyle>
            <a:lvl1pPr marL="0" indent="0" algn="l">
              <a:buNone/>
              <a:defRPr sz="2800" b="1" kern="1200">
                <a:solidFill>
                  <a:srgbClr val="000000"/>
                </a:solidFill>
                <a:latin typeface="GT Walsheim Bold"/>
              </a:defRPr>
            </a:lvl1pPr>
          </a:lstStyle>
          <a:p>
            <a:r>
              <a:rPr lang="en-GB" dirty="0"/>
              <a:t>Title</a:t>
            </a:r>
          </a:p>
        </p:txBody>
      </p:sp>
    </p:spTree>
    <p:extLst>
      <p:ext uri="{BB962C8B-B14F-4D97-AF65-F5344CB8AC3E}">
        <p14:creationId xmlns:p14="http://schemas.microsoft.com/office/powerpoint/2010/main" val="2697543091"/>
      </p:ext>
    </p:extLst>
  </p:cSld>
  <p:clrMapOvr>
    <a:masterClrMapping/>
  </p:clrMapOvr>
  <p:extLst>
    <p:ext uri="{DCECCB84-F9BA-43D5-87BE-67443E8EF086}">
      <p15:sldGuideLst xmlns:p15="http://schemas.microsoft.com/office/powerpoint/2012/main">
        <p15:guide id="2" pos="3840" userDrawn="1">
          <p15:clr>
            <a:srgbClr val="FBAE40"/>
          </p15:clr>
        </p15:guide>
        <p15:guide id="3" pos="325" userDrawn="1">
          <p15:clr>
            <a:srgbClr val="9FCC3B"/>
          </p15:clr>
        </p15:guide>
        <p15:guide id="4" pos="7355" userDrawn="1">
          <p15:clr>
            <a:srgbClr val="9FCC3B"/>
          </p15:clr>
        </p15:guide>
        <p15:guide id="5" orient="horz" pos="23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subtitle-right-half-picture-lef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9FABC46B-6D54-A628-3DB7-581FC8968C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334039" y="6182153"/>
            <a:ext cx="1342024" cy="615094"/>
          </a:xfrm>
          <a:prstGeom prst="rect">
            <a:avLst/>
          </a:prstGeom>
        </p:spPr>
      </p:pic>
      <p:sp>
        <p:nvSpPr>
          <p:cNvPr id="7" name="Picture placeholder 1/2">
            <a:extLst>
              <a:ext uri="{FF2B5EF4-FFF2-40B4-BE49-F238E27FC236}">
                <a16:creationId xmlns:a16="http://schemas.microsoft.com/office/drawing/2014/main" id="{BAC4B95A-C4F8-062F-E7C5-DA9547C9C536}"/>
              </a:ext>
            </a:extLst>
          </p:cNvPr>
          <p:cNvSpPr>
            <a:spLocks noGrp="1"/>
          </p:cNvSpPr>
          <p:nvPr>
            <p:ph type="pic" sz="quarter" idx="11"/>
          </p:nvPr>
        </p:nvSpPr>
        <p:spPr>
          <a:xfrm>
            <a:off x="0" y="0"/>
            <a:ext cx="6096000" cy="6858000"/>
          </a:xfrm>
        </p:spPr>
        <p:txBody>
          <a:bodyPr/>
          <a:lstStyle>
            <a:lvl1pPr>
              <a:defRPr sz="2800"/>
            </a:lvl1pPr>
            <a:lvl2pPr>
              <a:defRPr sz="2000"/>
            </a:lvl2pPr>
            <a:lvl3pPr>
              <a:defRPr sz="1400"/>
            </a:lvl3pPr>
            <a:lvl4pPr>
              <a:defRPr sz="1000"/>
            </a:lvl4pPr>
            <a:lvl5pPr>
              <a:defRPr sz="1000"/>
            </a:lvl5pPr>
            <a:lvl6pPr>
              <a:defRPr sz="1000"/>
            </a:lvl6pPr>
            <a:lvl7pPr>
              <a:defRPr sz="1000"/>
            </a:lvl7pPr>
            <a:lvl8pPr>
              <a:defRPr sz="1000"/>
            </a:lvl8pPr>
            <a:lvl9pPr>
              <a:defRPr sz="1000"/>
            </a:lvl9pPr>
          </a:lstStyle>
          <a:p>
            <a:r>
              <a:rPr lang="en-GB"/>
              <a:t>Click icon to add picture</a:t>
            </a:r>
            <a:endParaRPr lang="en-CZ"/>
          </a:p>
        </p:txBody>
      </p:sp>
      <p:sp>
        <p:nvSpPr>
          <p:cNvPr id="8" name="Body">
            <a:extLst>
              <a:ext uri="{FF2B5EF4-FFF2-40B4-BE49-F238E27FC236}">
                <a16:creationId xmlns:a16="http://schemas.microsoft.com/office/drawing/2014/main" id="{FC4F984F-C5B3-5B69-61CB-AE09B6F5F968}"/>
              </a:ext>
            </a:extLst>
          </p:cNvPr>
          <p:cNvSpPr>
            <a:spLocks noGrp="1"/>
          </p:cNvSpPr>
          <p:nvPr>
            <p:ph type="body" sz="quarter" idx="12"/>
          </p:nvPr>
        </p:nvSpPr>
        <p:spPr>
          <a:xfrm>
            <a:off x="6567488" y="1255276"/>
            <a:ext cx="5108575" cy="3709988"/>
          </a:xfrm>
        </p:spPr>
        <p:txBody>
          <a:bodyPr/>
          <a:lstStyle>
            <a:lvl1pPr>
              <a:buNone/>
              <a:defRPr sz="2800"/>
            </a:lvl1pPr>
            <a:lvl2pPr>
              <a:buNone/>
              <a:defRPr sz="2000"/>
            </a:lvl2pPr>
            <a:lvl3pPr>
              <a:buNone/>
              <a:defRPr sz="1400"/>
            </a:lvl3pPr>
            <a:lvl4pPr>
              <a:buNone/>
              <a:defRPr sz="1000"/>
            </a:lvl4pPr>
            <a:lvl5pPr>
              <a:buNone/>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dirty="0"/>
          </a:p>
        </p:txBody>
      </p:sp>
      <p:sp>
        <p:nvSpPr>
          <p:cNvPr id="3" name="Subtitle">
            <a:extLst>
              <a:ext uri="{FF2B5EF4-FFF2-40B4-BE49-F238E27FC236}">
                <a16:creationId xmlns:a16="http://schemas.microsoft.com/office/drawing/2014/main" id="{99D7E3B4-9A4E-AE1B-DE76-C2E1DF6CE0F6}"/>
              </a:ext>
            </a:extLst>
          </p:cNvPr>
          <p:cNvSpPr>
            <a:spLocks noGrp="1"/>
          </p:cNvSpPr>
          <p:nvPr>
            <p:ph type="body" idx="1"/>
          </p:nvPr>
        </p:nvSpPr>
        <p:spPr>
          <a:xfrm>
            <a:off x="6567488" y="818308"/>
            <a:ext cx="5108575" cy="386844"/>
          </a:xfrm>
          <a:prstGeom prst="rect">
            <a:avLst/>
          </a:prstGeom>
        </p:spPr>
        <p:txBody>
          <a:bodyPr wrap="square" lIns="0" tIns="0" rIns="0" bIns="0" anchor="t">
            <a:normAutofit/>
          </a:bodyPr>
          <a:lstStyle>
            <a:lvl1pPr marL="0" indent="0" algn="l">
              <a:buNone/>
              <a:defRPr sz="1000" kern="1200">
                <a:solidFill>
                  <a:srgbClr val="666666"/>
                </a:solidFill>
                <a:latin typeface="GT Walsheim"/>
              </a:defRPr>
            </a:lvl1pPr>
          </a:lstStyle>
          <a:p>
            <a:pPr lvl="0"/>
            <a:r>
              <a:rPr lang="en-GB"/>
              <a:t>Click to edit Master text styles</a:t>
            </a:r>
          </a:p>
        </p:txBody>
      </p:sp>
      <p:sp>
        <p:nvSpPr>
          <p:cNvPr id="2" name="Title">
            <a:extLst>
              <a:ext uri="{FF2B5EF4-FFF2-40B4-BE49-F238E27FC236}">
                <a16:creationId xmlns:a16="http://schemas.microsoft.com/office/drawing/2014/main" id="{75EEA646-730D-7415-6578-74781B093846}"/>
              </a:ext>
            </a:extLst>
          </p:cNvPr>
          <p:cNvSpPr txBox="1">
            <a:spLocks/>
          </p:cNvSpPr>
          <p:nvPr userDrawn="1"/>
        </p:nvSpPr>
        <p:spPr>
          <a:xfrm>
            <a:off x="6567488" y="368301"/>
            <a:ext cx="5108575" cy="450007"/>
          </a:xfrm>
          <a:prstGeom prst="rect">
            <a:avLst/>
          </a:prstGeom>
        </p:spPr>
        <p:txBody>
          <a:bodyPr vert="horz" wrap="square" lIns="0" tIns="0" rIns="0" bIns="0" rtlCol="0" anchor="t" anchorCtr="0">
            <a:normAutofit/>
          </a:bodyPr>
          <a:lstStyle>
            <a:lvl1pPr marL="0" indent="0" algn="l" defTabSz="914400" rtl="0" eaLnBrk="1" latinLnBrk="0" hangingPunct="1">
              <a:lnSpc>
                <a:spcPct val="90000"/>
              </a:lnSpc>
              <a:spcBef>
                <a:spcPct val="0"/>
              </a:spcBef>
              <a:buNone/>
              <a:defRPr sz="2800" b="1" kern="1200">
                <a:solidFill>
                  <a:srgbClr val="000000"/>
                </a:solidFill>
                <a:latin typeface="GT Walsheim Bold"/>
                <a:ea typeface="+mj-ea"/>
                <a:cs typeface="+mj-cs"/>
              </a:defRPr>
            </a:lvl1pPr>
          </a:lstStyle>
          <a:p>
            <a:r>
              <a:rPr lang="en-GB"/>
              <a:t>Title</a:t>
            </a:r>
            <a:endParaRPr lang="en-GB" dirty="0"/>
          </a:p>
        </p:txBody>
      </p:sp>
    </p:spTree>
    <p:extLst>
      <p:ext uri="{BB962C8B-B14F-4D97-AF65-F5344CB8AC3E}">
        <p14:creationId xmlns:p14="http://schemas.microsoft.com/office/powerpoint/2010/main" val="1516699248"/>
      </p:ext>
    </p:extLst>
  </p:cSld>
  <p:clrMapOvr>
    <a:masterClrMapping/>
  </p:clrMapOvr>
  <p:extLst>
    <p:ext uri="{DCECCB84-F9BA-43D5-87BE-67443E8EF086}">
      <p15:sldGuideLst xmlns:p15="http://schemas.microsoft.com/office/powerpoint/2012/main">
        <p15:guide id="2" pos="3840" userDrawn="1">
          <p15:clr>
            <a:srgbClr val="FBAE40"/>
          </p15:clr>
        </p15:guide>
        <p15:guide id="3" pos="325" userDrawn="1">
          <p15:clr>
            <a:srgbClr val="9FCC3B"/>
          </p15:clr>
        </p15:guide>
        <p15:guide id="4" pos="7355" userDrawn="1">
          <p15:clr>
            <a:srgbClr val="9FCC3B"/>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right-half-picture-lef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9FABC46B-6D54-A628-3DB7-581FC8968C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334039" y="6182153"/>
            <a:ext cx="1342024" cy="615094"/>
          </a:xfrm>
          <a:prstGeom prst="rect">
            <a:avLst/>
          </a:prstGeom>
        </p:spPr>
      </p:pic>
      <p:sp>
        <p:nvSpPr>
          <p:cNvPr id="7" name="Picture placeholder 1/2">
            <a:extLst>
              <a:ext uri="{FF2B5EF4-FFF2-40B4-BE49-F238E27FC236}">
                <a16:creationId xmlns:a16="http://schemas.microsoft.com/office/drawing/2014/main" id="{BAC4B95A-C4F8-062F-E7C5-DA9547C9C536}"/>
              </a:ext>
            </a:extLst>
          </p:cNvPr>
          <p:cNvSpPr>
            <a:spLocks noGrp="1"/>
          </p:cNvSpPr>
          <p:nvPr>
            <p:ph type="pic" sz="quarter" idx="11"/>
          </p:nvPr>
        </p:nvSpPr>
        <p:spPr>
          <a:xfrm>
            <a:off x="0" y="0"/>
            <a:ext cx="6096000" cy="6858000"/>
          </a:xfrm>
        </p:spPr>
        <p:txBody>
          <a:bodyPr/>
          <a:lstStyle>
            <a:lvl1pPr>
              <a:defRPr sz="2800"/>
            </a:lvl1pPr>
            <a:lvl2pPr>
              <a:defRPr sz="2000"/>
            </a:lvl2pPr>
            <a:lvl3pPr>
              <a:defRPr sz="1400"/>
            </a:lvl3pPr>
            <a:lvl4pPr>
              <a:defRPr sz="1000"/>
            </a:lvl4pPr>
            <a:lvl5pPr>
              <a:defRPr sz="1000"/>
            </a:lvl5pPr>
            <a:lvl6pPr>
              <a:defRPr sz="1000"/>
            </a:lvl6pPr>
            <a:lvl7pPr>
              <a:defRPr sz="1000"/>
            </a:lvl7pPr>
            <a:lvl8pPr>
              <a:defRPr sz="1000"/>
            </a:lvl8pPr>
            <a:lvl9pPr>
              <a:defRPr sz="1000"/>
            </a:lvl9pPr>
          </a:lstStyle>
          <a:p>
            <a:r>
              <a:rPr lang="en-GB"/>
              <a:t>Click icon to add picture</a:t>
            </a:r>
            <a:endParaRPr lang="en-CZ"/>
          </a:p>
        </p:txBody>
      </p:sp>
      <p:sp>
        <p:nvSpPr>
          <p:cNvPr id="8" name="Body">
            <a:extLst>
              <a:ext uri="{FF2B5EF4-FFF2-40B4-BE49-F238E27FC236}">
                <a16:creationId xmlns:a16="http://schemas.microsoft.com/office/drawing/2014/main" id="{FC4F984F-C5B3-5B69-61CB-AE09B6F5F968}"/>
              </a:ext>
            </a:extLst>
          </p:cNvPr>
          <p:cNvSpPr>
            <a:spLocks noGrp="1"/>
          </p:cNvSpPr>
          <p:nvPr>
            <p:ph type="body" sz="quarter" idx="12"/>
          </p:nvPr>
        </p:nvSpPr>
        <p:spPr>
          <a:xfrm>
            <a:off x="6567488" y="1009100"/>
            <a:ext cx="5108575" cy="3709988"/>
          </a:xfrm>
        </p:spPr>
        <p:txBody>
          <a:bodyPr/>
          <a:lstStyle>
            <a:lvl1pPr>
              <a:buNone/>
              <a:defRPr sz="2800"/>
            </a:lvl1pPr>
            <a:lvl2pPr>
              <a:buNone/>
              <a:defRPr sz="2000"/>
            </a:lvl2pPr>
            <a:lvl3pPr>
              <a:buNone/>
              <a:defRPr sz="1400"/>
            </a:lvl3pPr>
            <a:lvl4pPr>
              <a:buNone/>
              <a:defRPr sz="1000"/>
            </a:lvl4pPr>
            <a:lvl5pPr>
              <a:buNone/>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dirty="0"/>
          </a:p>
        </p:txBody>
      </p:sp>
      <p:sp>
        <p:nvSpPr>
          <p:cNvPr id="5" name="Title">
            <a:extLst>
              <a:ext uri="{FF2B5EF4-FFF2-40B4-BE49-F238E27FC236}">
                <a16:creationId xmlns:a16="http://schemas.microsoft.com/office/drawing/2014/main" id="{08E9B868-DE18-4420-67E1-D38C11DC702F}"/>
              </a:ext>
            </a:extLst>
          </p:cNvPr>
          <p:cNvSpPr>
            <a:spLocks noGrp="1"/>
          </p:cNvSpPr>
          <p:nvPr>
            <p:ph type="title" hasCustomPrompt="1"/>
          </p:nvPr>
        </p:nvSpPr>
        <p:spPr>
          <a:xfrm>
            <a:off x="6567488" y="368300"/>
            <a:ext cx="5108159" cy="640800"/>
          </a:xfrm>
          <a:prstGeom prst="rect">
            <a:avLst/>
          </a:prstGeom>
        </p:spPr>
        <p:txBody>
          <a:bodyPr lIns="0">
            <a:normAutofit/>
          </a:bodyPr>
          <a:lstStyle>
            <a:lvl1pPr>
              <a:defRPr sz="3600"/>
            </a:lvl1pPr>
          </a:lstStyle>
          <a:p>
            <a:r>
              <a:rPr lang="cs-CZ" dirty="0" err="1"/>
              <a:t>Add</a:t>
            </a:r>
            <a:r>
              <a:rPr lang="cs-CZ" dirty="0"/>
              <a:t> </a:t>
            </a:r>
            <a:r>
              <a:rPr lang="cs-CZ" dirty="0" err="1"/>
              <a:t>title</a:t>
            </a:r>
            <a:endParaRPr lang="cs-CZ" dirty="0"/>
          </a:p>
        </p:txBody>
      </p:sp>
    </p:spTree>
    <p:extLst>
      <p:ext uri="{BB962C8B-B14F-4D97-AF65-F5344CB8AC3E}">
        <p14:creationId xmlns:p14="http://schemas.microsoft.com/office/powerpoint/2010/main" val="2455950059"/>
      </p:ext>
    </p:extLst>
  </p:cSld>
  <p:clrMapOvr>
    <a:masterClrMapping/>
  </p:clrMapOvr>
  <p:extLst>
    <p:ext uri="{DCECCB84-F9BA-43D5-87BE-67443E8EF086}">
      <p15:sldGuideLst xmlns:p15="http://schemas.microsoft.com/office/powerpoint/2012/main">
        <p15:guide id="2" pos="3840" userDrawn="1">
          <p15:clr>
            <a:srgbClr val="FBAE40"/>
          </p15:clr>
        </p15:guide>
        <p15:guide id="3" pos="325" userDrawn="1">
          <p15:clr>
            <a:srgbClr val="9FCC3B"/>
          </p15:clr>
        </p15:guide>
        <p15:guide id="4" pos="7355" userDrawn="1">
          <p15:clr>
            <a:srgbClr val="9FCC3B"/>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right-third-picture-lef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9FABC46B-6D54-A628-3DB7-581FC8968C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333500" y="6137398"/>
            <a:ext cx="1342024" cy="615094"/>
          </a:xfrm>
          <a:prstGeom prst="rect">
            <a:avLst/>
          </a:prstGeom>
        </p:spPr>
      </p:pic>
      <p:sp>
        <p:nvSpPr>
          <p:cNvPr id="7" name="Picture placeholder 1/3">
            <a:extLst>
              <a:ext uri="{FF2B5EF4-FFF2-40B4-BE49-F238E27FC236}">
                <a16:creationId xmlns:a16="http://schemas.microsoft.com/office/drawing/2014/main" id="{BAC4B95A-C4F8-062F-E7C5-DA9547C9C536}"/>
              </a:ext>
            </a:extLst>
          </p:cNvPr>
          <p:cNvSpPr>
            <a:spLocks noGrp="1"/>
          </p:cNvSpPr>
          <p:nvPr>
            <p:ph type="pic" sz="quarter" idx="11"/>
          </p:nvPr>
        </p:nvSpPr>
        <p:spPr>
          <a:xfrm>
            <a:off x="0" y="0"/>
            <a:ext cx="4295775" cy="6858000"/>
          </a:xfrm>
        </p:spPr>
        <p:txBody>
          <a:bodyPr/>
          <a:lstStyle>
            <a:lvl1pPr>
              <a:defRPr sz="2800"/>
            </a:lvl1pPr>
            <a:lvl2pPr>
              <a:defRPr sz="2000"/>
            </a:lvl2pPr>
            <a:lvl3pPr>
              <a:defRPr sz="1400"/>
            </a:lvl3pPr>
            <a:lvl4pPr>
              <a:defRPr sz="1000"/>
            </a:lvl4pPr>
            <a:lvl5pPr>
              <a:defRPr sz="1000"/>
            </a:lvl5pPr>
            <a:lvl6pPr>
              <a:defRPr sz="1000"/>
            </a:lvl6pPr>
            <a:lvl7pPr>
              <a:defRPr sz="1000"/>
            </a:lvl7pPr>
            <a:lvl8pPr>
              <a:defRPr sz="1000"/>
            </a:lvl8pPr>
            <a:lvl9pPr>
              <a:defRPr sz="1000"/>
            </a:lvl9pPr>
          </a:lstStyle>
          <a:p>
            <a:r>
              <a:rPr lang="en-GB"/>
              <a:t>Click icon to add picture</a:t>
            </a:r>
            <a:endParaRPr lang="en-CZ"/>
          </a:p>
        </p:txBody>
      </p:sp>
      <p:sp>
        <p:nvSpPr>
          <p:cNvPr id="8" name="Body">
            <a:extLst>
              <a:ext uri="{FF2B5EF4-FFF2-40B4-BE49-F238E27FC236}">
                <a16:creationId xmlns:a16="http://schemas.microsoft.com/office/drawing/2014/main" id="{FC4F984F-C5B3-5B69-61CB-AE09B6F5F968}"/>
              </a:ext>
            </a:extLst>
          </p:cNvPr>
          <p:cNvSpPr>
            <a:spLocks noGrp="1"/>
          </p:cNvSpPr>
          <p:nvPr>
            <p:ph type="body" sz="quarter" idx="12"/>
          </p:nvPr>
        </p:nvSpPr>
        <p:spPr>
          <a:xfrm>
            <a:off x="5061996" y="1029927"/>
            <a:ext cx="6614067" cy="3709988"/>
          </a:xfrm>
        </p:spPr>
        <p:txBody>
          <a:bodyPr/>
          <a:lstStyle>
            <a:lvl1pPr>
              <a:buNone/>
              <a:defRPr sz="2800"/>
            </a:lvl1pPr>
            <a:lvl2pPr>
              <a:buNone/>
              <a:defRPr sz="2000"/>
            </a:lvl2pPr>
            <a:lvl3pPr>
              <a:buNone/>
              <a:defRPr sz="1400"/>
            </a:lvl3pPr>
            <a:lvl4pPr>
              <a:buNone/>
              <a:defRPr sz="1000"/>
            </a:lvl4pPr>
            <a:lvl5pPr>
              <a:buNone/>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dirty="0"/>
          </a:p>
        </p:txBody>
      </p:sp>
      <p:sp>
        <p:nvSpPr>
          <p:cNvPr id="5" name="Title">
            <a:extLst>
              <a:ext uri="{FF2B5EF4-FFF2-40B4-BE49-F238E27FC236}">
                <a16:creationId xmlns:a16="http://schemas.microsoft.com/office/drawing/2014/main" id="{08E9B868-DE18-4420-67E1-D38C11DC702F}"/>
              </a:ext>
            </a:extLst>
          </p:cNvPr>
          <p:cNvSpPr>
            <a:spLocks noGrp="1"/>
          </p:cNvSpPr>
          <p:nvPr>
            <p:ph type="title" hasCustomPrompt="1"/>
          </p:nvPr>
        </p:nvSpPr>
        <p:spPr>
          <a:xfrm>
            <a:off x="5061996" y="368300"/>
            <a:ext cx="6613528" cy="640800"/>
          </a:xfrm>
          <a:prstGeom prst="rect">
            <a:avLst/>
          </a:prstGeom>
        </p:spPr>
        <p:txBody>
          <a:bodyPr lIns="0">
            <a:normAutofit/>
          </a:bodyPr>
          <a:lstStyle>
            <a:lvl1pPr>
              <a:defRPr sz="3600"/>
            </a:lvl1pPr>
          </a:lstStyle>
          <a:p>
            <a:r>
              <a:rPr lang="cs-CZ" dirty="0" err="1"/>
              <a:t>Add</a:t>
            </a:r>
            <a:r>
              <a:rPr lang="cs-CZ" dirty="0"/>
              <a:t> </a:t>
            </a:r>
            <a:r>
              <a:rPr lang="cs-CZ" dirty="0" err="1"/>
              <a:t>title</a:t>
            </a:r>
            <a:endParaRPr lang="cs-CZ" dirty="0"/>
          </a:p>
        </p:txBody>
      </p:sp>
    </p:spTree>
    <p:extLst>
      <p:ext uri="{BB962C8B-B14F-4D97-AF65-F5344CB8AC3E}">
        <p14:creationId xmlns:p14="http://schemas.microsoft.com/office/powerpoint/2010/main" val="3631415930"/>
      </p:ext>
    </p:extLst>
  </p:cSld>
  <p:clrMapOvr>
    <a:masterClrMapping/>
  </p:clrMapOvr>
  <p:extLst>
    <p:ext uri="{DCECCB84-F9BA-43D5-87BE-67443E8EF086}">
      <p15:sldGuideLst xmlns:p15="http://schemas.microsoft.com/office/powerpoint/2012/main">
        <p15:guide id="2" pos="3840" userDrawn="1">
          <p15:clr>
            <a:srgbClr val="FBAE40"/>
          </p15:clr>
        </p15:guide>
        <p15:guide id="3" pos="325" userDrawn="1">
          <p15:clr>
            <a:srgbClr val="9FCC3B"/>
          </p15:clr>
        </p15:guide>
        <p15:guide id="4" pos="7355" userDrawn="1">
          <p15:clr>
            <a:srgbClr val="9FCC3B"/>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subtitle-right-third-picture-lef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9FABC46B-6D54-A628-3DB7-581FC8968C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334039" y="6137398"/>
            <a:ext cx="1342024" cy="615094"/>
          </a:xfrm>
          <a:prstGeom prst="rect">
            <a:avLst/>
          </a:prstGeom>
        </p:spPr>
      </p:pic>
      <p:sp>
        <p:nvSpPr>
          <p:cNvPr id="7" name="Picture placeholder 1/3">
            <a:extLst>
              <a:ext uri="{FF2B5EF4-FFF2-40B4-BE49-F238E27FC236}">
                <a16:creationId xmlns:a16="http://schemas.microsoft.com/office/drawing/2014/main" id="{BAC4B95A-C4F8-062F-E7C5-DA9547C9C536}"/>
              </a:ext>
            </a:extLst>
          </p:cNvPr>
          <p:cNvSpPr>
            <a:spLocks noGrp="1"/>
          </p:cNvSpPr>
          <p:nvPr>
            <p:ph type="pic" sz="quarter" idx="11"/>
          </p:nvPr>
        </p:nvSpPr>
        <p:spPr>
          <a:xfrm>
            <a:off x="0" y="0"/>
            <a:ext cx="4295775" cy="6858000"/>
          </a:xfrm>
        </p:spPr>
        <p:txBody>
          <a:bodyPr/>
          <a:lstStyle>
            <a:lvl1pPr>
              <a:defRPr sz="2800"/>
            </a:lvl1pPr>
            <a:lvl2pPr>
              <a:defRPr sz="2000"/>
            </a:lvl2pPr>
            <a:lvl3pPr>
              <a:defRPr sz="1400"/>
            </a:lvl3pPr>
            <a:lvl4pPr>
              <a:defRPr sz="1000"/>
            </a:lvl4pPr>
            <a:lvl5pPr>
              <a:defRPr sz="1000"/>
            </a:lvl5pPr>
            <a:lvl6pPr>
              <a:defRPr sz="1000"/>
            </a:lvl6pPr>
            <a:lvl7pPr>
              <a:defRPr sz="1000"/>
            </a:lvl7pPr>
            <a:lvl8pPr>
              <a:defRPr sz="1000"/>
            </a:lvl8pPr>
            <a:lvl9pPr>
              <a:defRPr sz="1000"/>
            </a:lvl9pPr>
          </a:lstStyle>
          <a:p>
            <a:r>
              <a:rPr lang="en-GB"/>
              <a:t>Click icon to add picture</a:t>
            </a:r>
            <a:endParaRPr lang="en-CZ"/>
          </a:p>
        </p:txBody>
      </p:sp>
      <p:sp>
        <p:nvSpPr>
          <p:cNvPr id="8" name="Body">
            <a:extLst>
              <a:ext uri="{FF2B5EF4-FFF2-40B4-BE49-F238E27FC236}">
                <a16:creationId xmlns:a16="http://schemas.microsoft.com/office/drawing/2014/main" id="{FC4F984F-C5B3-5B69-61CB-AE09B6F5F968}"/>
              </a:ext>
            </a:extLst>
          </p:cNvPr>
          <p:cNvSpPr>
            <a:spLocks noGrp="1"/>
          </p:cNvSpPr>
          <p:nvPr>
            <p:ph type="body" sz="quarter" idx="12"/>
          </p:nvPr>
        </p:nvSpPr>
        <p:spPr>
          <a:xfrm>
            <a:off x="5061996" y="1221409"/>
            <a:ext cx="6614067" cy="3709988"/>
          </a:xfrm>
        </p:spPr>
        <p:txBody>
          <a:bodyPr/>
          <a:lstStyle>
            <a:lvl1pPr>
              <a:buNone/>
              <a:defRPr sz="2800"/>
            </a:lvl1pPr>
            <a:lvl2pPr>
              <a:buNone/>
              <a:defRPr sz="2000"/>
            </a:lvl2pPr>
            <a:lvl3pPr>
              <a:buNone/>
              <a:defRPr sz="1400"/>
            </a:lvl3pPr>
            <a:lvl4pPr>
              <a:buNone/>
              <a:defRPr sz="1000"/>
            </a:lvl4pPr>
            <a:lvl5pPr>
              <a:buNone/>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dirty="0"/>
          </a:p>
        </p:txBody>
      </p:sp>
      <p:sp>
        <p:nvSpPr>
          <p:cNvPr id="3" name="Subtitle">
            <a:extLst>
              <a:ext uri="{FF2B5EF4-FFF2-40B4-BE49-F238E27FC236}">
                <a16:creationId xmlns:a16="http://schemas.microsoft.com/office/drawing/2014/main" id="{91CB35AC-D2A7-2350-6D68-F8884A2A1025}"/>
              </a:ext>
            </a:extLst>
          </p:cNvPr>
          <p:cNvSpPr>
            <a:spLocks noGrp="1"/>
          </p:cNvSpPr>
          <p:nvPr>
            <p:ph type="body" idx="1"/>
          </p:nvPr>
        </p:nvSpPr>
        <p:spPr>
          <a:xfrm>
            <a:off x="5079456" y="818308"/>
            <a:ext cx="6596607" cy="386844"/>
          </a:xfrm>
          <a:prstGeom prst="rect">
            <a:avLst/>
          </a:prstGeom>
        </p:spPr>
        <p:txBody>
          <a:bodyPr wrap="square" lIns="0" tIns="0" rIns="0" bIns="0" anchor="t">
            <a:normAutofit/>
          </a:bodyPr>
          <a:lstStyle>
            <a:lvl1pPr marL="0" indent="0" algn="l">
              <a:buNone/>
              <a:defRPr sz="1000" kern="1200">
                <a:solidFill>
                  <a:srgbClr val="666666"/>
                </a:solidFill>
                <a:latin typeface="GT Walsheim"/>
              </a:defRPr>
            </a:lvl1pPr>
          </a:lstStyle>
          <a:p>
            <a:pPr lvl="0"/>
            <a:r>
              <a:rPr lang="en-GB"/>
              <a:t>Click to edit Master text styles</a:t>
            </a:r>
          </a:p>
        </p:txBody>
      </p:sp>
      <p:sp>
        <p:nvSpPr>
          <p:cNvPr id="2" name="Title">
            <a:extLst>
              <a:ext uri="{FF2B5EF4-FFF2-40B4-BE49-F238E27FC236}">
                <a16:creationId xmlns:a16="http://schemas.microsoft.com/office/drawing/2014/main" id="{7CB76D10-EB25-05EA-69D0-26DB4A9A44CB}"/>
              </a:ext>
            </a:extLst>
          </p:cNvPr>
          <p:cNvSpPr>
            <a:spLocks noGrp="1"/>
          </p:cNvSpPr>
          <p:nvPr>
            <p:ph type="title" hasCustomPrompt="1"/>
          </p:nvPr>
        </p:nvSpPr>
        <p:spPr>
          <a:xfrm>
            <a:off x="5079456" y="368301"/>
            <a:ext cx="6596607" cy="450007"/>
          </a:xfrm>
          <a:prstGeom prst="rect">
            <a:avLst/>
          </a:prstGeom>
        </p:spPr>
        <p:txBody>
          <a:bodyPr wrap="square" lIns="0" tIns="0" rIns="0" bIns="0" anchor="t">
            <a:normAutofit/>
          </a:bodyPr>
          <a:lstStyle>
            <a:lvl1pPr marL="0" indent="0" algn="l">
              <a:buNone/>
              <a:defRPr sz="2800" b="1" kern="1200">
                <a:solidFill>
                  <a:srgbClr val="000000"/>
                </a:solidFill>
                <a:latin typeface="GT Walsheim Bold"/>
              </a:defRPr>
            </a:lvl1pPr>
          </a:lstStyle>
          <a:p>
            <a:r>
              <a:rPr lang="en-GB" dirty="0"/>
              <a:t>Title</a:t>
            </a:r>
          </a:p>
        </p:txBody>
      </p:sp>
    </p:spTree>
    <p:extLst>
      <p:ext uri="{BB962C8B-B14F-4D97-AF65-F5344CB8AC3E}">
        <p14:creationId xmlns:p14="http://schemas.microsoft.com/office/powerpoint/2010/main" val="2987547724"/>
      </p:ext>
    </p:extLst>
  </p:cSld>
  <p:clrMapOvr>
    <a:masterClrMapping/>
  </p:clrMapOvr>
  <p:extLst>
    <p:ext uri="{DCECCB84-F9BA-43D5-87BE-67443E8EF086}">
      <p15:sldGuideLst xmlns:p15="http://schemas.microsoft.com/office/powerpoint/2012/main">
        <p15:guide id="2" pos="3840" userDrawn="1">
          <p15:clr>
            <a:srgbClr val="FBAE40"/>
          </p15:clr>
        </p15:guide>
        <p15:guide id="3" pos="325" userDrawn="1">
          <p15:clr>
            <a:srgbClr val="9FCC3B"/>
          </p15:clr>
        </p15:guide>
        <p15:guide id="4" pos="7355" userDrawn="1">
          <p15:clr>
            <a:srgbClr val="9FCC3B"/>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picture">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BAC4B95A-C4F8-062F-E7C5-DA9547C9C536}"/>
              </a:ext>
            </a:extLst>
          </p:cNvPr>
          <p:cNvSpPr>
            <a:spLocks noGrp="1"/>
          </p:cNvSpPr>
          <p:nvPr>
            <p:ph type="pic" sz="quarter" idx="11"/>
          </p:nvPr>
        </p:nvSpPr>
        <p:spPr>
          <a:xfrm>
            <a:off x="515938" y="431146"/>
            <a:ext cx="11160125" cy="5995707"/>
          </a:xfrm>
          <a:prstGeom prst="roundRect">
            <a:avLst>
              <a:gd name="adj" fmla="val 3210"/>
            </a:avLst>
          </a:prstGeom>
        </p:spPr>
        <p:txBody>
          <a:bodyPr/>
          <a:lstStyle>
            <a:lvl1pPr>
              <a:defRPr sz="2800"/>
            </a:lvl1pPr>
            <a:lvl2pPr>
              <a:defRPr sz="2000"/>
            </a:lvl2pPr>
            <a:lvl3pPr>
              <a:defRPr sz="1400"/>
            </a:lvl3pPr>
            <a:lvl4pPr>
              <a:defRPr sz="1000"/>
            </a:lvl4pPr>
            <a:lvl5pPr>
              <a:defRPr sz="1000"/>
            </a:lvl5pPr>
            <a:lvl6pPr>
              <a:defRPr sz="1000"/>
            </a:lvl6pPr>
            <a:lvl7pPr>
              <a:defRPr sz="1000"/>
            </a:lvl7pPr>
            <a:lvl8pPr>
              <a:defRPr sz="1000"/>
            </a:lvl8pPr>
            <a:lvl9pPr>
              <a:defRPr sz="1000"/>
            </a:lvl9pPr>
          </a:lstStyle>
          <a:p>
            <a:r>
              <a:rPr lang="en-GB"/>
              <a:t>Click icon to add picture</a:t>
            </a:r>
            <a:endParaRPr lang="en-CZ"/>
          </a:p>
        </p:txBody>
      </p:sp>
    </p:spTree>
    <p:extLst>
      <p:ext uri="{BB962C8B-B14F-4D97-AF65-F5344CB8AC3E}">
        <p14:creationId xmlns:p14="http://schemas.microsoft.com/office/powerpoint/2010/main" val="3644019279"/>
      </p:ext>
    </p:extLst>
  </p:cSld>
  <p:clrMapOvr>
    <a:masterClrMapping/>
  </p:clrMapOvr>
  <p:extLst>
    <p:ext uri="{DCECCB84-F9BA-43D5-87BE-67443E8EF086}">
      <p15:sldGuideLst xmlns:p15="http://schemas.microsoft.com/office/powerpoint/2012/main">
        <p15:guide id="2" pos="3840" userDrawn="1">
          <p15:clr>
            <a:srgbClr val="FBAE40"/>
          </p15:clr>
        </p15:guide>
        <p15:guide id="3" pos="325" userDrawn="1">
          <p15:clr>
            <a:srgbClr val="9FCC3B"/>
          </p15:clr>
        </p15:guide>
        <p15:guide id="4" pos="7355" userDrawn="1">
          <p15:clr>
            <a:srgbClr val="9FCC3B"/>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logo">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AE3ACC13-4698-9DBB-2CCD-B62C1A9C677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67493" y="6137398"/>
            <a:ext cx="1342024" cy="615094"/>
          </a:xfrm>
          <a:prstGeom prst="rect">
            <a:avLst/>
          </a:prstGeom>
        </p:spPr>
      </p:pic>
      <p:sp>
        <p:nvSpPr>
          <p:cNvPr id="2" name="Title">
            <a:extLst>
              <a:ext uri="{FF2B5EF4-FFF2-40B4-BE49-F238E27FC236}">
                <a16:creationId xmlns:a16="http://schemas.microsoft.com/office/drawing/2014/main" id="{99EFD9D4-F71F-E882-24C3-373E5B7D6C85}"/>
              </a:ext>
            </a:extLst>
          </p:cNvPr>
          <p:cNvSpPr>
            <a:spLocks noGrp="1"/>
          </p:cNvSpPr>
          <p:nvPr>
            <p:ph type="title" hasCustomPrompt="1"/>
          </p:nvPr>
        </p:nvSpPr>
        <p:spPr>
          <a:xfrm>
            <a:off x="515938" y="368300"/>
            <a:ext cx="11151454" cy="640800"/>
          </a:xfrm>
          <a:prstGeom prst="rect">
            <a:avLst/>
          </a:prstGeom>
        </p:spPr>
        <p:txBody>
          <a:bodyPr lIns="0">
            <a:normAutofit/>
          </a:bodyPr>
          <a:lstStyle>
            <a:lvl1pPr>
              <a:defRPr sz="3600"/>
            </a:lvl1pPr>
          </a:lstStyle>
          <a:p>
            <a:r>
              <a:rPr lang="cs-CZ" dirty="0" err="1"/>
              <a:t>Add</a:t>
            </a:r>
            <a:r>
              <a:rPr lang="cs-CZ" dirty="0"/>
              <a:t> </a:t>
            </a:r>
            <a:r>
              <a:rPr lang="cs-CZ" dirty="0" err="1"/>
              <a:t>title</a:t>
            </a:r>
            <a:endParaRPr lang="cs-CZ" dirty="0"/>
          </a:p>
        </p:txBody>
      </p:sp>
    </p:spTree>
    <p:extLst>
      <p:ext uri="{BB962C8B-B14F-4D97-AF65-F5344CB8AC3E}">
        <p14:creationId xmlns:p14="http://schemas.microsoft.com/office/powerpoint/2010/main" val="360882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bright">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97495932-8A09-5A58-F0C4-481B4D389A8D}"/>
              </a:ext>
            </a:extLst>
          </p:cNvPr>
          <p:cNvSpPr>
            <a:spLocks noGrp="1"/>
          </p:cNvSpPr>
          <p:nvPr>
            <p:ph type="body" idx="10" hasCustomPrompt="1"/>
          </p:nvPr>
        </p:nvSpPr>
        <p:spPr>
          <a:xfrm>
            <a:off x="695325" y="2436463"/>
            <a:ext cx="8901096" cy="2222375"/>
          </a:xfrm>
          <a:prstGeom prst="rect">
            <a:avLst/>
          </a:prstGeom>
          <a:noFill/>
          <a:ln/>
        </p:spPr>
        <p:txBody>
          <a:bodyPr wrap="square" lIns="15150" tIns="15150" rIns="15150" bIns="15150" rtlCol="0" anchor="t">
            <a:normAutofit fontScale="92500" lnSpcReduction="20000"/>
          </a:bodyPr>
          <a:lstStyle>
            <a:lvl1pPr marL="0" indent="0" algn="l">
              <a:buNone/>
              <a:defRPr sz="3600" b="1">
                <a:solidFill>
                  <a:srgbClr val="1D1D1B"/>
                </a:solidFill>
              </a:defRPr>
            </a:lvl1pPr>
          </a:lstStyle>
          <a:p>
            <a:pPr>
              <a:lnSpc>
                <a:spcPct val="110000"/>
              </a:lnSpc>
            </a:pPr>
            <a:r>
              <a:rPr lang="en-US" kern="0" spc="-79" dirty="0">
                <a:latin typeface="+mj-lt"/>
              </a:rPr>
              <a:t>We replaced three tools with Kentico and shipped our global relaunch in under six months — something we'd been trying to do for years.</a:t>
            </a:r>
            <a:endParaRPr lang="en-US" dirty="0">
              <a:latin typeface="+mj-lt"/>
            </a:endParaRPr>
          </a:p>
        </p:txBody>
      </p:sp>
      <p:sp>
        <p:nvSpPr>
          <p:cNvPr id="5" name="Name and Surname">
            <a:extLst>
              <a:ext uri="{FF2B5EF4-FFF2-40B4-BE49-F238E27FC236}">
                <a16:creationId xmlns:a16="http://schemas.microsoft.com/office/drawing/2014/main" id="{E4144EE5-B3C0-C4BF-B94C-2E30679A685A}"/>
              </a:ext>
            </a:extLst>
          </p:cNvPr>
          <p:cNvSpPr>
            <a:spLocks noGrp="1"/>
          </p:cNvSpPr>
          <p:nvPr>
            <p:ph type="body" idx="11" hasCustomPrompt="1"/>
          </p:nvPr>
        </p:nvSpPr>
        <p:spPr>
          <a:xfrm>
            <a:off x="1492378" y="5054367"/>
            <a:ext cx="1655527" cy="210201"/>
          </a:xfrm>
          <a:prstGeom prst="rect">
            <a:avLst/>
          </a:prstGeom>
          <a:noFill/>
          <a:ln/>
        </p:spPr>
        <p:txBody>
          <a:bodyPr wrap="square" lIns="15150" tIns="15150" rIns="15150" bIns="15150" rtlCol="0" anchor="t">
            <a:normAutofit lnSpcReduction="10000"/>
          </a:bodyPr>
          <a:lstStyle>
            <a:lvl1pPr algn="l">
              <a:buNone/>
              <a:defRPr sz="1200" b="1">
                <a:solidFill>
                  <a:srgbClr val="1D1D1B"/>
                </a:solidFill>
              </a:defRPr>
            </a:lvl1pPr>
          </a:lstStyle>
          <a:p>
            <a:r>
              <a:rPr lang="en-US" dirty="0"/>
              <a:t>Jane Matthews</a:t>
            </a:r>
          </a:p>
        </p:txBody>
      </p:sp>
      <p:sp>
        <p:nvSpPr>
          <p:cNvPr id="6" name="Position">
            <a:extLst>
              <a:ext uri="{FF2B5EF4-FFF2-40B4-BE49-F238E27FC236}">
                <a16:creationId xmlns:a16="http://schemas.microsoft.com/office/drawing/2014/main" id="{FD6659C5-4E88-85EC-4ED9-48DE274B114B}"/>
              </a:ext>
            </a:extLst>
          </p:cNvPr>
          <p:cNvSpPr>
            <a:spLocks noGrp="1"/>
          </p:cNvSpPr>
          <p:nvPr>
            <p:ph type="body" idx="12" hasCustomPrompt="1"/>
          </p:nvPr>
        </p:nvSpPr>
        <p:spPr>
          <a:xfrm>
            <a:off x="1492378" y="5275967"/>
            <a:ext cx="1655527" cy="181795"/>
          </a:xfrm>
          <a:prstGeom prst="rect">
            <a:avLst/>
          </a:prstGeom>
          <a:noFill/>
          <a:ln/>
        </p:spPr>
        <p:txBody>
          <a:bodyPr wrap="square" lIns="15150" tIns="15150" rIns="15150" bIns="15150" rtlCol="0" anchor="t">
            <a:normAutofit fontScale="92500" lnSpcReduction="10000"/>
          </a:bodyPr>
          <a:lstStyle>
            <a:lvl1pPr algn="l">
              <a:buNone/>
              <a:defRPr sz="1000">
                <a:solidFill>
                  <a:srgbClr val="6F6F6F"/>
                </a:solidFill>
              </a:defRPr>
            </a:lvl1pPr>
          </a:lstStyle>
          <a:p>
            <a:r>
              <a:rPr lang="en-US" dirty="0"/>
              <a:t>VP Digital · Acme Industries</a:t>
            </a:r>
          </a:p>
        </p:txBody>
      </p:sp>
      <p:sp>
        <p:nvSpPr>
          <p:cNvPr id="10" name="QUOTES symbol">
            <a:extLst>
              <a:ext uri="{FF2B5EF4-FFF2-40B4-BE49-F238E27FC236}">
                <a16:creationId xmlns:a16="http://schemas.microsoft.com/office/drawing/2014/main" id="{884B93B9-86EC-84C2-F121-F5838A36B53A}"/>
              </a:ext>
            </a:extLst>
          </p:cNvPr>
          <p:cNvSpPr/>
          <p:nvPr/>
        </p:nvSpPr>
        <p:spPr>
          <a:xfrm>
            <a:off x="710313" y="897384"/>
            <a:ext cx="1074241" cy="740155"/>
          </a:xfrm>
          <a:custGeom>
            <a:avLst/>
            <a:gdLst>
              <a:gd name="csX0" fmla="*/ 774903 w 1074241"/>
              <a:gd name="csY0" fmla="*/ 740156 h 740155"/>
              <a:gd name="csX1" fmla="*/ 1024839 w 1074241"/>
              <a:gd name="csY1" fmla="*/ 519938 h 740155"/>
              <a:gd name="csX2" fmla="*/ 836752 w 1074241"/>
              <a:gd name="csY2" fmla="*/ 299720 h 740155"/>
              <a:gd name="csX3" fmla="*/ 722833 w 1074241"/>
              <a:gd name="csY3" fmla="*/ 341757 h 740155"/>
              <a:gd name="csX4" fmla="*/ 802081 w 1074241"/>
              <a:gd name="csY4" fmla="*/ 200660 h 740155"/>
              <a:gd name="csX5" fmla="*/ 970356 w 1074241"/>
              <a:gd name="csY5" fmla="*/ 136271 h 740155"/>
              <a:gd name="csX6" fmla="*/ 1061923 w 1074241"/>
              <a:gd name="csY6" fmla="*/ 143764 h 740155"/>
              <a:gd name="csX7" fmla="*/ 1074242 w 1074241"/>
              <a:gd name="csY7" fmla="*/ 7620 h 740155"/>
              <a:gd name="csX8" fmla="*/ 990041 w 1074241"/>
              <a:gd name="csY8" fmla="*/ 127 h 740155"/>
              <a:gd name="csX9" fmla="*/ 552145 w 1074241"/>
              <a:gd name="csY9" fmla="*/ 418338 h 740155"/>
              <a:gd name="csX10" fmla="*/ 774776 w 1074241"/>
              <a:gd name="csY10" fmla="*/ 740029 h 740155"/>
              <a:gd name="csX11" fmla="*/ 225501 w 1074241"/>
              <a:gd name="csY11" fmla="*/ 740029 h 740155"/>
              <a:gd name="csX12" fmla="*/ 475437 w 1074241"/>
              <a:gd name="csY12" fmla="*/ 519811 h 740155"/>
              <a:gd name="csX13" fmla="*/ 287350 w 1074241"/>
              <a:gd name="csY13" fmla="*/ 299593 h 740155"/>
              <a:gd name="csX14" fmla="*/ 173558 w 1074241"/>
              <a:gd name="csY14" fmla="*/ 341630 h 740155"/>
              <a:gd name="csX15" fmla="*/ 252679 w 1074241"/>
              <a:gd name="csY15" fmla="*/ 200533 h 740155"/>
              <a:gd name="csX16" fmla="*/ 420954 w 1074241"/>
              <a:gd name="csY16" fmla="*/ 136144 h 740155"/>
              <a:gd name="csX17" fmla="*/ 512521 w 1074241"/>
              <a:gd name="csY17" fmla="*/ 143637 h 740155"/>
              <a:gd name="csX18" fmla="*/ 524840 w 1074241"/>
              <a:gd name="csY18" fmla="*/ 7493 h 740155"/>
              <a:gd name="csX19" fmla="*/ 440766 w 1074241"/>
              <a:gd name="csY19" fmla="*/ 0 h 740155"/>
              <a:gd name="csX20" fmla="*/ 2743 w 1074241"/>
              <a:gd name="csY20" fmla="*/ 418211 h 740155"/>
              <a:gd name="csX21" fmla="*/ 225501 w 1074241"/>
              <a:gd name="csY21" fmla="*/ 739902 h 7401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074241" h="740155">
                <a:moveTo>
                  <a:pt x="774903" y="740156"/>
                </a:moveTo>
                <a:cubicBezTo>
                  <a:pt x="908507" y="740156"/>
                  <a:pt x="1009980" y="646049"/>
                  <a:pt x="1024839" y="519938"/>
                </a:cubicBezTo>
                <a:cubicBezTo>
                  <a:pt x="1037158" y="393700"/>
                  <a:pt x="960450" y="299720"/>
                  <a:pt x="836752" y="299720"/>
                </a:cubicBezTo>
                <a:cubicBezTo>
                  <a:pt x="794715" y="299720"/>
                  <a:pt x="750138" y="312039"/>
                  <a:pt x="722833" y="341757"/>
                </a:cubicBezTo>
                <a:cubicBezTo>
                  <a:pt x="732739" y="287274"/>
                  <a:pt x="762457" y="237744"/>
                  <a:pt x="802081" y="200660"/>
                </a:cubicBezTo>
                <a:cubicBezTo>
                  <a:pt x="841705" y="161036"/>
                  <a:pt x="898601" y="136271"/>
                  <a:pt x="970356" y="136271"/>
                </a:cubicBezTo>
                <a:cubicBezTo>
                  <a:pt x="1012393" y="136271"/>
                  <a:pt x="1024712" y="138811"/>
                  <a:pt x="1061923" y="143764"/>
                </a:cubicBezTo>
                <a:lnTo>
                  <a:pt x="1074242" y="7620"/>
                </a:lnTo>
                <a:cubicBezTo>
                  <a:pt x="1052017" y="2667"/>
                  <a:pt x="1017346" y="127"/>
                  <a:pt x="990041" y="127"/>
                </a:cubicBezTo>
                <a:cubicBezTo>
                  <a:pt x="735152" y="127"/>
                  <a:pt x="579323" y="158496"/>
                  <a:pt x="552145" y="418338"/>
                </a:cubicBezTo>
                <a:cubicBezTo>
                  <a:pt x="529920" y="638556"/>
                  <a:pt x="646252" y="740029"/>
                  <a:pt x="774776" y="740029"/>
                </a:cubicBezTo>
                <a:moveTo>
                  <a:pt x="225501" y="740029"/>
                </a:moveTo>
                <a:cubicBezTo>
                  <a:pt x="359105" y="740029"/>
                  <a:pt x="460578" y="645922"/>
                  <a:pt x="475437" y="519811"/>
                </a:cubicBezTo>
                <a:cubicBezTo>
                  <a:pt x="487756" y="393573"/>
                  <a:pt x="411048" y="299593"/>
                  <a:pt x="287350" y="299593"/>
                </a:cubicBezTo>
                <a:cubicBezTo>
                  <a:pt x="245313" y="299593"/>
                  <a:pt x="200736" y="311912"/>
                  <a:pt x="173558" y="341630"/>
                </a:cubicBezTo>
                <a:cubicBezTo>
                  <a:pt x="183464" y="287147"/>
                  <a:pt x="213182" y="237617"/>
                  <a:pt x="252679" y="200533"/>
                </a:cubicBezTo>
                <a:cubicBezTo>
                  <a:pt x="292303" y="160909"/>
                  <a:pt x="349199" y="136144"/>
                  <a:pt x="420954" y="136144"/>
                </a:cubicBezTo>
                <a:cubicBezTo>
                  <a:pt x="462991" y="136144"/>
                  <a:pt x="475437" y="138684"/>
                  <a:pt x="512521" y="143637"/>
                </a:cubicBezTo>
                <a:lnTo>
                  <a:pt x="524840" y="7493"/>
                </a:lnTo>
                <a:cubicBezTo>
                  <a:pt x="502615" y="2540"/>
                  <a:pt x="467944" y="0"/>
                  <a:pt x="440766" y="0"/>
                </a:cubicBezTo>
                <a:cubicBezTo>
                  <a:pt x="185877" y="0"/>
                  <a:pt x="30048" y="158369"/>
                  <a:pt x="2743" y="418211"/>
                </a:cubicBezTo>
                <a:cubicBezTo>
                  <a:pt x="-19482" y="638429"/>
                  <a:pt x="96850" y="739902"/>
                  <a:pt x="225501" y="739902"/>
                </a:cubicBezTo>
              </a:path>
            </a:pathLst>
          </a:custGeom>
          <a:solidFill>
            <a:schemeClr val="accent2"/>
          </a:solidFill>
          <a:ln w="0" cap="flat">
            <a:noFill/>
            <a:prstDash val="solid"/>
            <a:miter/>
          </a:ln>
        </p:spPr>
        <p:txBody>
          <a:bodyPr/>
          <a:lstStyle/>
          <a:p>
            <a:endParaRPr lang="en-CZ"/>
          </a:p>
        </p:txBody>
      </p:sp>
      <p:sp>
        <p:nvSpPr>
          <p:cNvPr id="2" name="Picture placeholder">
            <a:extLst>
              <a:ext uri="{FF2B5EF4-FFF2-40B4-BE49-F238E27FC236}">
                <a16:creationId xmlns:a16="http://schemas.microsoft.com/office/drawing/2014/main" id="{40B0D318-4B9A-A675-2CD1-F81BF59FD3B6}"/>
              </a:ext>
            </a:extLst>
          </p:cNvPr>
          <p:cNvSpPr>
            <a:spLocks noGrp="1"/>
          </p:cNvSpPr>
          <p:nvPr>
            <p:ph type="pic" idx="100"/>
          </p:nvPr>
        </p:nvSpPr>
        <p:spPr>
          <a:xfrm>
            <a:off x="736600" y="4927600"/>
            <a:ext cx="584200" cy="584200"/>
          </a:xfrm>
          <a:prstGeom prst="ellipse">
            <a:avLst/>
          </a:prstGeom>
        </p:spPr>
        <p:txBody>
          <a:bodyPr/>
          <a:lstStyle>
            <a:lvl1pPr>
              <a:defRPr/>
            </a:lvl1pPr>
          </a:lstStyle>
          <a:p>
            <a:r>
              <a:rPr lang="en-GB"/>
              <a:t>Click icon to add picture</a:t>
            </a:r>
            <a:endParaRPr lang="en-CZ"/>
          </a:p>
        </p:txBody>
      </p:sp>
      <p:pic>
        <p:nvPicPr>
          <p:cNvPr id="4" name="Logo">
            <a:extLst>
              <a:ext uri="{FF2B5EF4-FFF2-40B4-BE49-F238E27FC236}">
                <a16:creationId xmlns:a16="http://schemas.microsoft.com/office/drawing/2014/main" id="{3BF0B557-808B-3D6F-52E6-ED27E3CEFD7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334039" y="6182153"/>
            <a:ext cx="1342024" cy="615094"/>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AE3ACC13-4698-9DBB-2CCD-B62C1A9C677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67493" y="6137398"/>
            <a:ext cx="1342024" cy="615094"/>
          </a:xfrm>
          <a:prstGeom prst="rect">
            <a:avLst/>
          </a:prstGeom>
        </p:spPr>
      </p:pic>
      <p:sp>
        <p:nvSpPr>
          <p:cNvPr id="4" name="Subtitle">
            <a:extLst>
              <a:ext uri="{FF2B5EF4-FFF2-40B4-BE49-F238E27FC236}">
                <a16:creationId xmlns:a16="http://schemas.microsoft.com/office/drawing/2014/main" id="{21768049-AFF8-932A-5269-47B7B7D37A62}"/>
              </a:ext>
            </a:extLst>
          </p:cNvPr>
          <p:cNvSpPr>
            <a:spLocks noGrp="1"/>
          </p:cNvSpPr>
          <p:nvPr>
            <p:ph type="body" idx="1"/>
          </p:nvPr>
        </p:nvSpPr>
        <p:spPr>
          <a:xfrm>
            <a:off x="515937" y="818307"/>
            <a:ext cx="11093579" cy="386844"/>
          </a:xfrm>
          <a:prstGeom prst="rect">
            <a:avLst/>
          </a:prstGeom>
        </p:spPr>
        <p:txBody>
          <a:bodyPr wrap="square" lIns="0" tIns="0" rIns="0" bIns="0" anchor="t">
            <a:normAutofit/>
          </a:bodyPr>
          <a:lstStyle>
            <a:lvl1pPr marL="0" indent="0" algn="l">
              <a:buNone/>
              <a:defRPr sz="1000" kern="1200">
                <a:solidFill>
                  <a:srgbClr val="666666"/>
                </a:solidFill>
                <a:latin typeface="GT Walsheim"/>
              </a:defRPr>
            </a:lvl1pPr>
          </a:lstStyle>
          <a:p>
            <a:pPr lvl="0"/>
            <a:r>
              <a:rPr lang="en-GB"/>
              <a:t>Click to edit Master text styles</a:t>
            </a:r>
          </a:p>
        </p:txBody>
      </p:sp>
      <p:sp>
        <p:nvSpPr>
          <p:cNvPr id="5" name="Title">
            <a:extLst>
              <a:ext uri="{FF2B5EF4-FFF2-40B4-BE49-F238E27FC236}">
                <a16:creationId xmlns:a16="http://schemas.microsoft.com/office/drawing/2014/main" id="{40CFF54F-EA72-0FF3-0DBF-06D9C3F56648}"/>
              </a:ext>
            </a:extLst>
          </p:cNvPr>
          <p:cNvSpPr>
            <a:spLocks noGrp="1"/>
          </p:cNvSpPr>
          <p:nvPr>
            <p:ph type="title" hasCustomPrompt="1"/>
          </p:nvPr>
        </p:nvSpPr>
        <p:spPr>
          <a:xfrm>
            <a:off x="515937" y="368300"/>
            <a:ext cx="11093579" cy="450007"/>
          </a:xfrm>
          <a:prstGeom prst="rect">
            <a:avLst/>
          </a:prstGeom>
        </p:spPr>
        <p:txBody>
          <a:bodyPr wrap="square" lIns="0" tIns="0" rIns="0" bIns="0" anchor="t">
            <a:normAutofit/>
          </a:bodyPr>
          <a:lstStyle>
            <a:lvl1pPr marL="0" indent="0" algn="l">
              <a:buNone/>
              <a:defRPr sz="2800" b="1" kern="1200">
                <a:solidFill>
                  <a:srgbClr val="000000"/>
                </a:solidFill>
                <a:latin typeface="GT Walsheim Bold"/>
              </a:defRPr>
            </a:lvl1pPr>
          </a:lstStyle>
          <a:p>
            <a:r>
              <a:rPr lang="en-GB" dirty="0"/>
              <a:t>Title</a:t>
            </a:r>
          </a:p>
        </p:txBody>
      </p:sp>
    </p:spTree>
    <p:extLst>
      <p:ext uri="{BB962C8B-B14F-4D97-AF65-F5344CB8AC3E}">
        <p14:creationId xmlns:p14="http://schemas.microsoft.com/office/powerpoint/2010/main" val="26765655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logo on DARK 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9EFD9D4-F71F-E882-24C3-373E5B7D6C85}"/>
              </a:ext>
            </a:extLst>
          </p:cNvPr>
          <p:cNvSpPr>
            <a:spLocks noGrp="1"/>
          </p:cNvSpPr>
          <p:nvPr>
            <p:ph type="title" hasCustomPrompt="1"/>
          </p:nvPr>
        </p:nvSpPr>
        <p:spPr>
          <a:xfrm>
            <a:off x="515938" y="368300"/>
            <a:ext cx="11151454" cy="640800"/>
          </a:xfrm>
          <a:prstGeom prst="rect">
            <a:avLst/>
          </a:prstGeom>
        </p:spPr>
        <p:txBody>
          <a:bodyPr lIns="0">
            <a:normAutofit/>
          </a:bodyPr>
          <a:lstStyle>
            <a:lvl1pPr>
              <a:defRPr sz="3600">
                <a:solidFill>
                  <a:schemeClr val="bg1"/>
                </a:solidFill>
              </a:defRPr>
            </a:lvl1pPr>
          </a:lstStyle>
          <a:p>
            <a:r>
              <a:rPr lang="cs-CZ" dirty="0" err="1"/>
              <a:t>Add</a:t>
            </a:r>
            <a:r>
              <a:rPr lang="cs-CZ" dirty="0"/>
              <a:t> </a:t>
            </a:r>
            <a:r>
              <a:rPr lang="cs-CZ" dirty="0" err="1"/>
              <a:t>title</a:t>
            </a:r>
            <a:endParaRPr lang="cs-CZ" dirty="0"/>
          </a:p>
        </p:txBody>
      </p:sp>
      <p:pic>
        <p:nvPicPr>
          <p:cNvPr id="4" name="Logo">
            <a:extLst>
              <a:ext uri="{FF2B5EF4-FFF2-40B4-BE49-F238E27FC236}">
                <a16:creationId xmlns:a16="http://schemas.microsoft.com/office/drawing/2014/main" id="{2C2C9F6B-916F-4A96-AC27-630B25CD623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522413" y="6053386"/>
            <a:ext cx="1233016" cy="565133"/>
          </a:xfrm>
          <a:prstGeom prst="rect">
            <a:avLst/>
          </a:prstGeom>
        </p:spPr>
      </p:pic>
    </p:spTree>
    <p:extLst>
      <p:ext uri="{BB962C8B-B14F-4D97-AF65-F5344CB8AC3E}">
        <p14:creationId xmlns:p14="http://schemas.microsoft.com/office/powerpoint/2010/main" val="17324453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ubtitle on DARK BG">
    <p:spTree>
      <p:nvGrpSpPr>
        <p:cNvPr id="1" name=""/>
        <p:cNvGrpSpPr/>
        <p:nvPr/>
      </p:nvGrpSpPr>
      <p:grpSpPr>
        <a:xfrm>
          <a:off x="0" y="0"/>
          <a:ext cx="0" cy="0"/>
          <a:chOff x="0" y="0"/>
          <a:chExt cx="0" cy="0"/>
        </a:xfrm>
      </p:grpSpPr>
      <p:sp>
        <p:nvSpPr>
          <p:cNvPr id="4" name="Subtitle">
            <a:extLst>
              <a:ext uri="{FF2B5EF4-FFF2-40B4-BE49-F238E27FC236}">
                <a16:creationId xmlns:a16="http://schemas.microsoft.com/office/drawing/2014/main" id="{21768049-AFF8-932A-5269-47B7B7D37A62}"/>
              </a:ext>
            </a:extLst>
          </p:cNvPr>
          <p:cNvSpPr>
            <a:spLocks noGrp="1"/>
          </p:cNvSpPr>
          <p:nvPr>
            <p:ph type="body" idx="1"/>
          </p:nvPr>
        </p:nvSpPr>
        <p:spPr>
          <a:xfrm>
            <a:off x="515937" y="818307"/>
            <a:ext cx="11093579" cy="386844"/>
          </a:xfrm>
          <a:prstGeom prst="rect">
            <a:avLst/>
          </a:prstGeom>
        </p:spPr>
        <p:txBody>
          <a:bodyPr wrap="square" lIns="0" tIns="0" rIns="0" bIns="0" anchor="t">
            <a:normAutofit/>
          </a:bodyPr>
          <a:lstStyle>
            <a:lvl1pPr marL="0" indent="0" algn="l">
              <a:buNone/>
              <a:defRPr sz="1000" kern="1200">
                <a:solidFill>
                  <a:schemeClr val="bg1">
                    <a:alpha val="50000"/>
                  </a:schemeClr>
                </a:solidFill>
                <a:latin typeface="GT Walsheim"/>
              </a:defRPr>
            </a:lvl1pPr>
          </a:lstStyle>
          <a:p>
            <a:pPr lvl="0"/>
            <a:r>
              <a:rPr lang="en-GB"/>
              <a:t>Click to edit Master text styles</a:t>
            </a:r>
          </a:p>
        </p:txBody>
      </p:sp>
      <p:sp>
        <p:nvSpPr>
          <p:cNvPr id="5" name="Title">
            <a:extLst>
              <a:ext uri="{FF2B5EF4-FFF2-40B4-BE49-F238E27FC236}">
                <a16:creationId xmlns:a16="http://schemas.microsoft.com/office/drawing/2014/main" id="{40CFF54F-EA72-0FF3-0DBF-06D9C3F56648}"/>
              </a:ext>
            </a:extLst>
          </p:cNvPr>
          <p:cNvSpPr>
            <a:spLocks noGrp="1"/>
          </p:cNvSpPr>
          <p:nvPr>
            <p:ph type="title" hasCustomPrompt="1"/>
          </p:nvPr>
        </p:nvSpPr>
        <p:spPr>
          <a:xfrm>
            <a:off x="515937" y="368300"/>
            <a:ext cx="11093579" cy="450007"/>
          </a:xfrm>
          <a:prstGeom prst="rect">
            <a:avLst/>
          </a:prstGeom>
        </p:spPr>
        <p:txBody>
          <a:bodyPr wrap="square" lIns="0" tIns="0" rIns="0" bIns="0" anchor="t">
            <a:normAutofit/>
          </a:bodyPr>
          <a:lstStyle>
            <a:lvl1pPr marL="0" indent="0" algn="l">
              <a:buNone/>
              <a:defRPr sz="2800" b="1" kern="1200">
                <a:solidFill>
                  <a:schemeClr val="bg1"/>
                </a:solidFill>
                <a:latin typeface="GT Walsheim Bold"/>
              </a:defRPr>
            </a:lvl1pPr>
          </a:lstStyle>
          <a:p>
            <a:r>
              <a:rPr lang="en-GB" dirty="0"/>
              <a:t>Title</a:t>
            </a:r>
          </a:p>
        </p:txBody>
      </p:sp>
      <p:pic>
        <p:nvPicPr>
          <p:cNvPr id="2" name="Logo">
            <a:extLst>
              <a:ext uri="{FF2B5EF4-FFF2-40B4-BE49-F238E27FC236}">
                <a16:creationId xmlns:a16="http://schemas.microsoft.com/office/drawing/2014/main" id="{30B93A43-F964-2ABD-8F38-7D584558B2D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522413" y="6053386"/>
            <a:ext cx="1233016" cy="565133"/>
          </a:xfrm>
          <a:prstGeom prst="rect">
            <a:avLst/>
          </a:prstGeom>
        </p:spPr>
      </p:pic>
    </p:spTree>
    <p:extLst>
      <p:ext uri="{BB962C8B-B14F-4D97-AF65-F5344CB8AC3E}">
        <p14:creationId xmlns:p14="http://schemas.microsoft.com/office/powerpoint/2010/main" val="3920238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4515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Quote-dark">
    <p:bg>
      <p:bgPr>
        <a:gradFill rotWithShape="1">
          <a:gsLst>
            <a:gs pos="0">
              <a:srgbClr val="40005F"/>
            </a:gs>
            <a:gs pos="100000">
              <a:srgbClr val="0D0014"/>
            </a:gs>
          </a:gsLst>
          <a:lin ang="2700000" scaled="0"/>
        </a:gradFill>
        <a:effectLst/>
      </p:bgPr>
    </p:bg>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97495932-8A09-5A58-F0C4-481B4D389A8D}"/>
              </a:ext>
            </a:extLst>
          </p:cNvPr>
          <p:cNvSpPr>
            <a:spLocks noGrp="1"/>
          </p:cNvSpPr>
          <p:nvPr>
            <p:ph type="body" idx="10" hasCustomPrompt="1"/>
          </p:nvPr>
        </p:nvSpPr>
        <p:spPr>
          <a:xfrm>
            <a:off x="695325" y="2436463"/>
            <a:ext cx="8901096" cy="2222375"/>
          </a:xfrm>
          <a:prstGeom prst="rect">
            <a:avLst/>
          </a:prstGeom>
          <a:noFill/>
          <a:ln/>
        </p:spPr>
        <p:txBody>
          <a:bodyPr wrap="square" lIns="15150" tIns="15150" rIns="15150" bIns="15150" rtlCol="0" anchor="t">
            <a:normAutofit fontScale="92500" lnSpcReduction="20000"/>
          </a:bodyPr>
          <a:lstStyle>
            <a:lvl1pPr marL="0" indent="-12600" algn="l">
              <a:buNone/>
              <a:defRPr sz="3600" b="1">
                <a:solidFill>
                  <a:srgbClr val="FFFFFF"/>
                </a:solidFill>
              </a:defRPr>
            </a:lvl1pPr>
          </a:lstStyle>
          <a:p>
            <a:pPr>
              <a:lnSpc>
                <a:spcPct val="110000"/>
              </a:lnSpc>
            </a:pPr>
            <a:r>
              <a:rPr lang="en-US" kern="0" spc="-79" dirty="0">
                <a:latin typeface="+mj-lt"/>
              </a:rPr>
              <a:t>We replaced three tools with Kentico and shipped our global relaunch in under six months — something we'd been trying to do for years.</a:t>
            </a:r>
            <a:endParaRPr lang="en-US" dirty="0">
              <a:latin typeface="+mj-lt"/>
            </a:endParaRPr>
          </a:p>
        </p:txBody>
      </p:sp>
      <p:sp>
        <p:nvSpPr>
          <p:cNvPr id="5" name="Name and Surname">
            <a:extLst>
              <a:ext uri="{FF2B5EF4-FFF2-40B4-BE49-F238E27FC236}">
                <a16:creationId xmlns:a16="http://schemas.microsoft.com/office/drawing/2014/main" id="{E4144EE5-B3C0-C4BF-B94C-2E30679A685A}"/>
              </a:ext>
            </a:extLst>
          </p:cNvPr>
          <p:cNvSpPr>
            <a:spLocks noGrp="1"/>
          </p:cNvSpPr>
          <p:nvPr>
            <p:ph type="body" idx="11" hasCustomPrompt="1"/>
          </p:nvPr>
        </p:nvSpPr>
        <p:spPr>
          <a:xfrm>
            <a:off x="1515528" y="4989035"/>
            <a:ext cx="1655527" cy="210201"/>
          </a:xfrm>
          <a:prstGeom prst="rect">
            <a:avLst/>
          </a:prstGeom>
          <a:noFill/>
          <a:ln/>
        </p:spPr>
        <p:txBody>
          <a:bodyPr wrap="square" lIns="15150" tIns="15150" rIns="15150" bIns="15150" rtlCol="0" anchor="t">
            <a:normAutofit lnSpcReduction="10000"/>
          </a:bodyPr>
          <a:lstStyle>
            <a:lvl1pPr algn="l">
              <a:buNone/>
              <a:defRPr sz="1200" b="1">
                <a:solidFill>
                  <a:srgbClr val="FFFFFF"/>
                </a:solidFill>
              </a:defRPr>
            </a:lvl1pPr>
          </a:lstStyle>
          <a:p>
            <a:r>
              <a:rPr lang="en-US" dirty="0"/>
              <a:t>Jane Matthews</a:t>
            </a:r>
          </a:p>
        </p:txBody>
      </p:sp>
      <p:sp>
        <p:nvSpPr>
          <p:cNvPr id="6" name="Position">
            <a:extLst>
              <a:ext uri="{FF2B5EF4-FFF2-40B4-BE49-F238E27FC236}">
                <a16:creationId xmlns:a16="http://schemas.microsoft.com/office/drawing/2014/main" id="{FD6659C5-4E88-85EC-4ED9-48DE274B114B}"/>
              </a:ext>
            </a:extLst>
          </p:cNvPr>
          <p:cNvSpPr>
            <a:spLocks noGrp="1"/>
          </p:cNvSpPr>
          <p:nvPr>
            <p:ph type="body" idx="12" hasCustomPrompt="1"/>
          </p:nvPr>
        </p:nvSpPr>
        <p:spPr>
          <a:xfrm>
            <a:off x="1515528" y="5210635"/>
            <a:ext cx="1655527" cy="181795"/>
          </a:xfrm>
          <a:prstGeom prst="rect">
            <a:avLst/>
          </a:prstGeom>
          <a:noFill/>
          <a:ln/>
        </p:spPr>
        <p:txBody>
          <a:bodyPr wrap="square" lIns="15150" tIns="15150" rIns="15150" bIns="15150" rtlCol="0" anchor="t">
            <a:normAutofit fontScale="92500" lnSpcReduction="10000"/>
          </a:bodyPr>
          <a:lstStyle>
            <a:lvl1pPr algn="l">
              <a:buNone/>
              <a:defRPr sz="1000">
                <a:solidFill>
                  <a:srgbClr val="C9B8DA"/>
                </a:solidFill>
              </a:defRPr>
            </a:lvl1pPr>
          </a:lstStyle>
          <a:p>
            <a:r>
              <a:rPr lang="en-US" dirty="0"/>
              <a:t>VP Digital · Acme Industries</a:t>
            </a:r>
          </a:p>
        </p:txBody>
      </p:sp>
      <p:sp>
        <p:nvSpPr>
          <p:cNvPr id="10" name="QUOTES symbol">
            <a:extLst>
              <a:ext uri="{FF2B5EF4-FFF2-40B4-BE49-F238E27FC236}">
                <a16:creationId xmlns:a16="http://schemas.microsoft.com/office/drawing/2014/main" id="{884B93B9-86EC-84C2-F121-F5838A36B53A}"/>
              </a:ext>
            </a:extLst>
          </p:cNvPr>
          <p:cNvSpPr/>
          <p:nvPr/>
        </p:nvSpPr>
        <p:spPr>
          <a:xfrm>
            <a:off x="710313" y="897384"/>
            <a:ext cx="1074241" cy="740155"/>
          </a:xfrm>
          <a:custGeom>
            <a:avLst/>
            <a:gdLst>
              <a:gd name="csX0" fmla="*/ 774903 w 1074241"/>
              <a:gd name="csY0" fmla="*/ 740156 h 740155"/>
              <a:gd name="csX1" fmla="*/ 1024839 w 1074241"/>
              <a:gd name="csY1" fmla="*/ 519938 h 740155"/>
              <a:gd name="csX2" fmla="*/ 836752 w 1074241"/>
              <a:gd name="csY2" fmla="*/ 299720 h 740155"/>
              <a:gd name="csX3" fmla="*/ 722833 w 1074241"/>
              <a:gd name="csY3" fmla="*/ 341757 h 740155"/>
              <a:gd name="csX4" fmla="*/ 802081 w 1074241"/>
              <a:gd name="csY4" fmla="*/ 200660 h 740155"/>
              <a:gd name="csX5" fmla="*/ 970356 w 1074241"/>
              <a:gd name="csY5" fmla="*/ 136271 h 740155"/>
              <a:gd name="csX6" fmla="*/ 1061923 w 1074241"/>
              <a:gd name="csY6" fmla="*/ 143764 h 740155"/>
              <a:gd name="csX7" fmla="*/ 1074242 w 1074241"/>
              <a:gd name="csY7" fmla="*/ 7620 h 740155"/>
              <a:gd name="csX8" fmla="*/ 990041 w 1074241"/>
              <a:gd name="csY8" fmla="*/ 127 h 740155"/>
              <a:gd name="csX9" fmla="*/ 552145 w 1074241"/>
              <a:gd name="csY9" fmla="*/ 418338 h 740155"/>
              <a:gd name="csX10" fmla="*/ 774776 w 1074241"/>
              <a:gd name="csY10" fmla="*/ 740029 h 740155"/>
              <a:gd name="csX11" fmla="*/ 225501 w 1074241"/>
              <a:gd name="csY11" fmla="*/ 740029 h 740155"/>
              <a:gd name="csX12" fmla="*/ 475437 w 1074241"/>
              <a:gd name="csY12" fmla="*/ 519811 h 740155"/>
              <a:gd name="csX13" fmla="*/ 287350 w 1074241"/>
              <a:gd name="csY13" fmla="*/ 299593 h 740155"/>
              <a:gd name="csX14" fmla="*/ 173558 w 1074241"/>
              <a:gd name="csY14" fmla="*/ 341630 h 740155"/>
              <a:gd name="csX15" fmla="*/ 252679 w 1074241"/>
              <a:gd name="csY15" fmla="*/ 200533 h 740155"/>
              <a:gd name="csX16" fmla="*/ 420954 w 1074241"/>
              <a:gd name="csY16" fmla="*/ 136144 h 740155"/>
              <a:gd name="csX17" fmla="*/ 512521 w 1074241"/>
              <a:gd name="csY17" fmla="*/ 143637 h 740155"/>
              <a:gd name="csX18" fmla="*/ 524840 w 1074241"/>
              <a:gd name="csY18" fmla="*/ 7493 h 740155"/>
              <a:gd name="csX19" fmla="*/ 440766 w 1074241"/>
              <a:gd name="csY19" fmla="*/ 0 h 740155"/>
              <a:gd name="csX20" fmla="*/ 2743 w 1074241"/>
              <a:gd name="csY20" fmla="*/ 418211 h 740155"/>
              <a:gd name="csX21" fmla="*/ 225501 w 1074241"/>
              <a:gd name="csY21" fmla="*/ 739902 h 7401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074241" h="740155">
                <a:moveTo>
                  <a:pt x="774903" y="740156"/>
                </a:moveTo>
                <a:cubicBezTo>
                  <a:pt x="908507" y="740156"/>
                  <a:pt x="1009980" y="646049"/>
                  <a:pt x="1024839" y="519938"/>
                </a:cubicBezTo>
                <a:cubicBezTo>
                  <a:pt x="1037158" y="393700"/>
                  <a:pt x="960450" y="299720"/>
                  <a:pt x="836752" y="299720"/>
                </a:cubicBezTo>
                <a:cubicBezTo>
                  <a:pt x="794715" y="299720"/>
                  <a:pt x="750138" y="312039"/>
                  <a:pt x="722833" y="341757"/>
                </a:cubicBezTo>
                <a:cubicBezTo>
                  <a:pt x="732739" y="287274"/>
                  <a:pt x="762457" y="237744"/>
                  <a:pt x="802081" y="200660"/>
                </a:cubicBezTo>
                <a:cubicBezTo>
                  <a:pt x="841705" y="161036"/>
                  <a:pt x="898601" y="136271"/>
                  <a:pt x="970356" y="136271"/>
                </a:cubicBezTo>
                <a:cubicBezTo>
                  <a:pt x="1012393" y="136271"/>
                  <a:pt x="1024712" y="138811"/>
                  <a:pt x="1061923" y="143764"/>
                </a:cubicBezTo>
                <a:lnTo>
                  <a:pt x="1074242" y="7620"/>
                </a:lnTo>
                <a:cubicBezTo>
                  <a:pt x="1052017" y="2667"/>
                  <a:pt x="1017346" y="127"/>
                  <a:pt x="990041" y="127"/>
                </a:cubicBezTo>
                <a:cubicBezTo>
                  <a:pt x="735152" y="127"/>
                  <a:pt x="579323" y="158496"/>
                  <a:pt x="552145" y="418338"/>
                </a:cubicBezTo>
                <a:cubicBezTo>
                  <a:pt x="529920" y="638556"/>
                  <a:pt x="646252" y="740029"/>
                  <a:pt x="774776" y="740029"/>
                </a:cubicBezTo>
                <a:moveTo>
                  <a:pt x="225501" y="740029"/>
                </a:moveTo>
                <a:cubicBezTo>
                  <a:pt x="359105" y="740029"/>
                  <a:pt x="460578" y="645922"/>
                  <a:pt x="475437" y="519811"/>
                </a:cubicBezTo>
                <a:cubicBezTo>
                  <a:pt x="487756" y="393573"/>
                  <a:pt x="411048" y="299593"/>
                  <a:pt x="287350" y="299593"/>
                </a:cubicBezTo>
                <a:cubicBezTo>
                  <a:pt x="245313" y="299593"/>
                  <a:pt x="200736" y="311912"/>
                  <a:pt x="173558" y="341630"/>
                </a:cubicBezTo>
                <a:cubicBezTo>
                  <a:pt x="183464" y="287147"/>
                  <a:pt x="213182" y="237617"/>
                  <a:pt x="252679" y="200533"/>
                </a:cubicBezTo>
                <a:cubicBezTo>
                  <a:pt x="292303" y="160909"/>
                  <a:pt x="349199" y="136144"/>
                  <a:pt x="420954" y="136144"/>
                </a:cubicBezTo>
                <a:cubicBezTo>
                  <a:pt x="462991" y="136144"/>
                  <a:pt x="475437" y="138684"/>
                  <a:pt x="512521" y="143637"/>
                </a:cubicBezTo>
                <a:lnTo>
                  <a:pt x="524840" y="7493"/>
                </a:lnTo>
                <a:cubicBezTo>
                  <a:pt x="502615" y="2540"/>
                  <a:pt x="467944" y="0"/>
                  <a:pt x="440766" y="0"/>
                </a:cubicBezTo>
                <a:cubicBezTo>
                  <a:pt x="185877" y="0"/>
                  <a:pt x="30048" y="158369"/>
                  <a:pt x="2743" y="418211"/>
                </a:cubicBezTo>
                <a:cubicBezTo>
                  <a:pt x="-19482" y="638429"/>
                  <a:pt x="96850" y="739902"/>
                  <a:pt x="225501" y="739902"/>
                </a:cubicBezTo>
              </a:path>
            </a:pathLst>
          </a:custGeom>
          <a:solidFill>
            <a:schemeClr val="accent2"/>
          </a:solidFill>
          <a:ln w="0" cap="flat">
            <a:noFill/>
            <a:prstDash val="solid"/>
            <a:miter/>
          </a:ln>
        </p:spPr>
        <p:txBody>
          <a:bodyPr/>
          <a:lstStyle/>
          <a:p>
            <a:endParaRPr lang="en-CZ"/>
          </a:p>
        </p:txBody>
      </p:sp>
      <p:sp>
        <p:nvSpPr>
          <p:cNvPr id="2" name="Picture placeholder">
            <a:extLst>
              <a:ext uri="{FF2B5EF4-FFF2-40B4-BE49-F238E27FC236}">
                <a16:creationId xmlns:a16="http://schemas.microsoft.com/office/drawing/2014/main" id="{746B7EC6-4A5C-A316-23C6-395965F1A653}"/>
              </a:ext>
            </a:extLst>
          </p:cNvPr>
          <p:cNvSpPr>
            <a:spLocks noGrp="1"/>
          </p:cNvSpPr>
          <p:nvPr>
            <p:ph type="pic" idx="100"/>
          </p:nvPr>
        </p:nvSpPr>
        <p:spPr>
          <a:xfrm>
            <a:off x="736600" y="4927600"/>
            <a:ext cx="584200" cy="584200"/>
          </a:xfrm>
          <a:prstGeom prst="ellipse">
            <a:avLst/>
          </a:prstGeom>
        </p:spPr>
        <p:txBody>
          <a:bodyPr/>
          <a:lstStyle>
            <a:lvl1pPr>
              <a:defRPr/>
            </a:lvl1pPr>
          </a:lstStyle>
          <a:p>
            <a:r>
              <a:rPr lang="en-GB" dirty="0"/>
              <a:t>Click icon to add picture</a:t>
            </a:r>
            <a:endParaRPr lang="en-CZ" dirty="0"/>
          </a:p>
        </p:txBody>
      </p:sp>
      <p:pic>
        <p:nvPicPr>
          <p:cNvPr id="4" name="Logo">
            <a:extLst>
              <a:ext uri="{FF2B5EF4-FFF2-40B4-BE49-F238E27FC236}">
                <a16:creationId xmlns:a16="http://schemas.microsoft.com/office/drawing/2014/main" id="{E34E078F-F865-A811-F568-C46E27B559E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522413" y="6053386"/>
            <a:ext cx="1233016" cy="56513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ig Statement-XbyK">
    <p:bg>
      <p:bgPr>
        <a:solidFill>
          <a:schemeClr val="accent2"/>
        </a:solidFill>
        <a:effectLst/>
      </p:bgPr>
    </p:bg>
    <p:spTree>
      <p:nvGrpSpPr>
        <p:cNvPr id="1" name=""/>
        <p:cNvGrpSpPr/>
        <p:nvPr/>
      </p:nvGrpSpPr>
      <p:grpSpPr>
        <a:xfrm>
          <a:off x="0" y="0"/>
          <a:ext cx="0" cy="0"/>
          <a:chOff x="0" y="0"/>
          <a:chExt cx="0" cy="0"/>
        </a:xfrm>
      </p:grpSpPr>
      <p:pic>
        <p:nvPicPr>
          <p:cNvPr id="4" name="Picture" descr="A screenshot of a computer&#10;&#10;Description automatically generated">
            <a:extLst>
              <a:ext uri="{FF2B5EF4-FFF2-40B4-BE49-F238E27FC236}">
                <a16:creationId xmlns:a16="http://schemas.microsoft.com/office/drawing/2014/main" id="{DD3F37E1-C019-EAF3-74CD-97E08C4DB009}"/>
              </a:ext>
            </a:extLst>
          </p:cNvPr>
          <p:cNvPicPr>
            <a:picLocks noChangeAspect="1"/>
          </p:cNvPicPr>
          <p:nvPr userDrawn="1"/>
        </p:nvPicPr>
        <p:blipFill rotWithShape="1">
          <a:blip r:embed="rId2" cstate="screen">
            <a:duotone>
              <a:prstClr val="black"/>
              <a:schemeClr val="accent5">
                <a:tint val="45000"/>
                <a:satMod val="400000"/>
              </a:schemeClr>
            </a:duotone>
            <a:alphaModFix amt="25000"/>
            <a:extLst>
              <a:ext uri="{28A0092B-C50C-407E-A947-70E740481C1C}">
                <a14:useLocalDpi xmlns:a14="http://schemas.microsoft.com/office/drawing/2010/main"/>
              </a:ext>
            </a:extLst>
          </a:blip>
          <a:srcRect b="9986"/>
          <a:stretch/>
        </p:blipFill>
        <p:spPr>
          <a:xfrm>
            <a:off x="0" y="0"/>
            <a:ext cx="12192000" cy="6858000"/>
          </a:xfrm>
          <a:prstGeom prst="rect">
            <a:avLst/>
          </a:prstGeom>
        </p:spPr>
      </p:pic>
      <p:pic>
        <p:nvPicPr>
          <p:cNvPr id="7" name="Logo">
            <a:extLst>
              <a:ext uri="{FF2B5EF4-FFF2-40B4-BE49-F238E27FC236}">
                <a16:creationId xmlns:a16="http://schemas.microsoft.com/office/drawing/2014/main" id="{9FB18FF9-7693-F769-6289-5AC55C11C93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2438" y="323918"/>
            <a:ext cx="1233016" cy="565133"/>
          </a:xfrm>
          <a:prstGeom prst="rect">
            <a:avLst/>
          </a:prstGeom>
        </p:spPr>
      </p:pic>
      <p:sp>
        <p:nvSpPr>
          <p:cNvPr id="9" name="Title">
            <a:extLst>
              <a:ext uri="{FF2B5EF4-FFF2-40B4-BE49-F238E27FC236}">
                <a16:creationId xmlns:a16="http://schemas.microsoft.com/office/drawing/2014/main" id="{B924A455-BCBD-5016-63A0-247C1A204E0F}"/>
              </a:ext>
            </a:extLst>
          </p:cNvPr>
          <p:cNvSpPr>
            <a:spLocks noGrp="1"/>
          </p:cNvSpPr>
          <p:nvPr>
            <p:ph type="ctrTitle" hasCustomPrompt="1"/>
          </p:nvPr>
        </p:nvSpPr>
        <p:spPr>
          <a:xfrm>
            <a:off x="694800" y="2565400"/>
            <a:ext cx="10814400" cy="1441400"/>
          </a:xfrm>
          <a:prstGeom prst="rect">
            <a:avLst/>
          </a:prstGeom>
        </p:spPr>
        <p:txBody>
          <a:bodyPr anchor="ctr" anchorCtr="1">
            <a:normAutofit/>
          </a:bodyPr>
          <a:lstStyle>
            <a:lvl1pPr algn="ctr">
              <a:defRPr sz="3600">
                <a:solidFill>
                  <a:schemeClr val="bg1"/>
                </a:solidFill>
                <a:latin typeface="GT Walsheim Bold" panose="00000800000000000000" pitchFamily="50" charset="-18"/>
              </a:defRPr>
            </a:lvl1pPr>
          </a:lstStyle>
          <a:p>
            <a:r>
              <a:rPr lang="cs-CZ" dirty="0"/>
              <a:t>Big </a:t>
            </a:r>
            <a:r>
              <a:rPr lang="cs-CZ" dirty="0" err="1"/>
              <a:t>statemenet</a:t>
            </a:r>
            <a:endParaRPr lang="cs-CZ" dirty="0"/>
          </a:p>
        </p:txBody>
      </p:sp>
    </p:spTree>
    <p:extLst>
      <p:ext uri="{BB962C8B-B14F-4D97-AF65-F5344CB8AC3E}">
        <p14:creationId xmlns:p14="http://schemas.microsoft.com/office/powerpoint/2010/main" val="2721113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purple">
    <p:bg>
      <p:bgPr>
        <a:gradFill>
          <a:gsLst>
            <a:gs pos="100000">
              <a:schemeClr val="accent2"/>
            </a:gs>
            <a:gs pos="0">
              <a:schemeClr val="accent4"/>
            </a:gs>
          </a:gsLst>
          <a:lin ang="17400000" scaled="0"/>
        </a:gradFill>
        <a:effectLst/>
      </p:bgPr>
    </p:bg>
    <p:spTree>
      <p:nvGrpSpPr>
        <p:cNvPr id="1" name=""/>
        <p:cNvGrpSpPr/>
        <p:nvPr/>
      </p:nvGrpSpPr>
      <p:grpSpPr>
        <a:xfrm>
          <a:off x="0" y="0"/>
          <a:ext cx="0" cy="0"/>
          <a:chOff x="0" y="0"/>
          <a:chExt cx="0" cy="0"/>
        </a:xfrm>
      </p:grpSpPr>
      <p:pic>
        <p:nvPicPr>
          <p:cNvPr id="32" name="Logo">
            <a:extLst>
              <a:ext uri="{FF2B5EF4-FFF2-40B4-BE49-F238E27FC236}">
                <a16:creationId xmlns:a16="http://schemas.microsoft.com/office/drawing/2014/main" id="{93DF4910-121A-4749-D30D-E5462809267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98328" y="477937"/>
            <a:ext cx="1244181" cy="584615"/>
          </a:xfrm>
          <a:prstGeom prst="rect">
            <a:avLst/>
          </a:prstGeom>
        </p:spPr>
      </p:pic>
      <p:sp>
        <p:nvSpPr>
          <p:cNvPr id="42" name="Big Number">
            <a:extLst>
              <a:ext uri="{FF2B5EF4-FFF2-40B4-BE49-F238E27FC236}">
                <a16:creationId xmlns:a16="http://schemas.microsoft.com/office/drawing/2014/main" id="{5634F228-5C5C-1609-1B9B-AB7ACC103372}"/>
              </a:ext>
            </a:extLst>
          </p:cNvPr>
          <p:cNvSpPr>
            <a:spLocks noGrp="1"/>
          </p:cNvSpPr>
          <p:nvPr>
            <p:ph type="body" sz="quarter" idx="10" hasCustomPrompt="1"/>
          </p:nvPr>
        </p:nvSpPr>
        <p:spPr>
          <a:xfrm>
            <a:off x="7627716" y="753465"/>
            <a:ext cx="3868959" cy="2535834"/>
          </a:xfrm>
          <a:noFill/>
          <a:ln/>
        </p:spPr>
        <p:txBody>
          <a:bodyPr wrap="square" lIns="15150" tIns="15150" rIns="15150" bIns="15150" rtlCol="0" anchor="ctr">
            <a:spAutoFit/>
          </a:bodyPr>
          <a:lstStyle>
            <a:lvl1pPr algn="r">
              <a:buNone/>
              <a:defRPr lang="en-GB" sz="20000" b="1" kern="0" spc="-1163" dirty="0" smtClean="0">
                <a:solidFill>
                  <a:srgbClr val="5D0088"/>
                </a:solidFill>
                <a:latin typeface="+mj-lt"/>
                <a:ea typeface="-apple-system" pitchFamily="34" charset="-122"/>
                <a:cs typeface="-apple-system" pitchFamily="34" charset="-120"/>
              </a:defRPr>
            </a:lvl1pPr>
            <a:lvl2pPr>
              <a:defRPr lang="en-GB" sz="1800" dirty="0" smtClean="0">
                <a:latin typeface="+mn-lt"/>
              </a:defRPr>
            </a:lvl2pPr>
            <a:lvl3pPr>
              <a:defRPr lang="en-GB" sz="1800" dirty="0" smtClean="0">
                <a:latin typeface="+mn-lt"/>
              </a:defRPr>
            </a:lvl3pPr>
            <a:lvl4pPr>
              <a:defRPr lang="en-GB" sz="1800" dirty="0" smtClean="0">
                <a:latin typeface="+mn-lt"/>
              </a:defRPr>
            </a:lvl4pPr>
            <a:lvl5pPr>
              <a:defRPr lang="en-CZ" sz="1800" dirty="0">
                <a:latin typeface="+mn-lt"/>
              </a:defRPr>
            </a:lvl5pPr>
          </a:lstStyle>
          <a:p>
            <a:pPr marL="0" lvl="0" algn="r">
              <a:lnSpc>
                <a:spcPct val="80000"/>
              </a:lnSpc>
            </a:pPr>
            <a:r>
              <a:rPr lang="en-GB" dirty="0"/>
              <a:t>01</a:t>
            </a:r>
            <a:endParaRPr lang="en-CZ" dirty="0"/>
          </a:p>
        </p:txBody>
      </p:sp>
      <p:sp>
        <p:nvSpPr>
          <p:cNvPr id="46" name="Description">
            <a:extLst>
              <a:ext uri="{FF2B5EF4-FFF2-40B4-BE49-F238E27FC236}">
                <a16:creationId xmlns:a16="http://schemas.microsoft.com/office/drawing/2014/main" id="{AC99AFF4-4FF9-C874-5DD0-8AC06311428D}"/>
              </a:ext>
            </a:extLst>
          </p:cNvPr>
          <p:cNvSpPr>
            <a:spLocks noGrp="1"/>
          </p:cNvSpPr>
          <p:nvPr>
            <p:ph type="body" sz="quarter" idx="14" hasCustomPrompt="1"/>
          </p:nvPr>
        </p:nvSpPr>
        <p:spPr>
          <a:xfrm>
            <a:off x="745160" y="5101671"/>
            <a:ext cx="4333616" cy="907759"/>
          </a:xfrm>
          <a:noFill/>
          <a:ln/>
        </p:spPr>
        <p:txBody>
          <a:bodyPr wrap="square" lIns="15150" tIns="15150" rIns="15150" bIns="15150" rtlCol="0" anchor="t">
            <a:noAutofit/>
          </a:bodyPr>
          <a:lstStyle>
            <a:lvl1pPr>
              <a:lnSpc>
                <a:spcPct val="150000"/>
              </a:lnSpc>
              <a:buNone/>
              <a:defRPr lang="en-CZ" sz="1400" dirty="0">
                <a:solidFill>
                  <a:srgbClr val="FFFFFF">
                    <a:alpha val="75000"/>
                  </a:srgbClr>
                </a:solidFill>
                <a:latin typeface="+mn-lt"/>
                <a:ea typeface="-apple-system" pitchFamily="34" charset="-122"/>
                <a:cs typeface="-apple-system" pitchFamily="34" charset="-120"/>
              </a:defRPr>
            </a:lvl1pPr>
            <a:lvl2pPr>
              <a:defRPr lang="en-GB" sz="1800" dirty="0" smtClean="0">
                <a:latin typeface="+mn-lt"/>
              </a:defRPr>
            </a:lvl2pPr>
            <a:lvl3pPr>
              <a:defRPr lang="en-GB" sz="1800" dirty="0" smtClean="0">
                <a:latin typeface="+mn-lt"/>
              </a:defRPr>
            </a:lvl3pPr>
            <a:lvl4pPr>
              <a:defRPr lang="en-GB" sz="1800" dirty="0" smtClean="0">
                <a:latin typeface="+mn-lt"/>
              </a:defRPr>
            </a:lvl4pPr>
            <a:lvl5pPr>
              <a:defRPr lang="en-CZ" sz="1800" dirty="0">
                <a:latin typeface="+mn-lt"/>
              </a:defRPr>
            </a:lvl5pPr>
          </a:lstStyle>
          <a:p>
            <a:pPr marL="0" lvl="0">
              <a:lnSpc>
                <a:spcPct val="140000"/>
              </a:lnSpc>
            </a:pPr>
            <a:r>
              <a:rPr lang="en-GB" dirty="0"/>
              <a:t>The description comes here</a:t>
            </a:r>
          </a:p>
        </p:txBody>
      </p:sp>
      <p:sp>
        <p:nvSpPr>
          <p:cNvPr id="43" name="Title">
            <a:extLst>
              <a:ext uri="{FF2B5EF4-FFF2-40B4-BE49-F238E27FC236}">
                <a16:creationId xmlns:a16="http://schemas.microsoft.com/office/drawing/2014/main" id="{C1FDAA66-7A02-C9A4-E1F6-B21C06F8F857}"/>
              </a:ext>
            </a:extLst>
          </p:cNvPr>
          <p:cNvSpPr>
            <a:spLocks noGrp="1"/>
          </p:cNvSpPr>
          <p:nvPr>
            <p:ph type="body" sz="quarter" idx="11" hasCustomPrompt="1"/>
          </p:nvPr>
        </p:nvSpPr>
        <p:spPr>
          <a:xfrm>
            <a:off x="745160" y="3747141"/>
            <a:ext cx="9478094" cy="907759"/>
          </a:xfrm>
          <a:noFill/>
          <a:ln/>
        </p:spPr>
        <p:txBody>
          <a:bodyPr wrap="square" lIns="15150" tIns="15150" rIns="15150" bIns="15150" rtlCol="0" anchor="t">
            <a:normAutofit/>
          </a:bodyPr>
          <a:lstStyle>
            <a:lvl1pPr>
              <a:buNone/>
              <a:defRPr lang="en-CZ" sz="6000" b="1" kern="0" spc="-358" dirty="0">
                <a:solidFill>
                  <a:srgbClr val="FFFFFF"/>
                </a:solidFill>
                <a:latin typeface="+mj-lt"/>
                <a:ea typeface="-apple-system" pitchFamily="34" charset="-122"/>
                <a:cs typeface="-apple-system" pitchFamily="34" charset="-120"/>
              </a:defRPr>
            </a:lvl1pPr>
            <a:lvl2pPr>
              <a:defRPr lang="en-GB" sz="1800" dirty="0" smtClean="0">
                <a:latin typeface="+mn-lt"/>
              </a:defRPr>
            </a:lvl2pPr>
            <a:lvl3pPr>
              <a:defRPr lang="en-GB" sz="1800" dirty="0" smtClean="0">
                <a:latin typeface="+mn-lt"/>
              </a:defRPr>
            </a:lvl3pPr>
            <a:lvl4pPr>
              <a:defRPr lang="en-GB" sz="1800" dirty="0" smtClean="0">
                <a:latin typeface="+mn-lt"/>
              </a:defRPr>
            </a:lvl4pPr>
            <a:lvl5pPr>
              <a:defRPr lang="en-CZ" sz="1800" dirty="0">
                <a:latin typeface="+mn-lt"/>
              </a:defRPr>
            </a:lvl5pPr>
          </a:lstStyle>
          <a:p>
            <a:pPr marL="0" lvl="0">
              <a:lnSpc>
                <a:spcPct val="95000"/>
              </a:lnSpc>
            </a:pPr>
            <a:r>
              <a:rPr lang="en-GB" dirty="0"/>
              <a:t>The platform</a:t>
            </a:r>
            <a:endParaRPr lang="en-CZ" dirty="0"/>
          </a:p>
        </p:txBody>
      </p:sp>
      <p:sp>
        <p:nvSpPr>
          <p:cNvPr id="44" name="Eyebrow">
            <a:extLst>
              <a:ext uri="{FF2B5EF4-FFF2-40B4-BE49-F238E27FC236}">
                <a16:creationId xmlns:a16="http://schemas.microsoft.com/office/drawing/2014/main" id="{B3B4DFF0-61AC-F197-080F-3D8D80CBE5BF}"/>
              </a:ext>
            </a:extLst>
          </p:cNvPr>
          <p:cNvSpPr>
            <a:spLocks noGrp="1"/>
          </p:cNvSpPr>
          <p:nvPr>
            <p:ph type="body" sz="quarter" idx="12" hasCustomPrompt="1"/>
          </p:nvPr>
        </p:nvSpPr>
        <p:spPr>
          <a:xfrm>
            <a:off x="745160" y="3154167"/>
            <a:ext cx="9478094" cy="406610"/>
          </a:xfrm>
          <a:noFill/>
          <a:ln/>
        </p:spPr>
        <p:txBody>
          <a:bodyPr wrap="square" lIns="15150" tIns="15150" rIns="15150" bIns="15150" rtlCol="0" anchor="ctr">
            <a:noAutofit/>
          </a:bodyPr>
          <a:lstStyle>
            <a:lvl1pPr>
              <a:buNone/>
              <a:defRPr lang="en-CZ" sz="1200" b="1" kern="0" spc="43" dirty="0">
                <a:solidFill>
                  <a:schemeClr val="bg2">
                    <a:alpha val="70000"/>
                  </a:schemeClr>
                </a:solidFill>
                <a:latin typeface="+mn-lt"/>
                <a:ea typeface="-apple-system" pitchFamily="34" charset="-122"/>
                <a:cs typeface="-apple-system" pitchFamily="34" charset="-120"/>
              </a:defRPr>
            </a:lvl1pPr>
            <a:lvl2pPr>
              <a:defRPr lang="en-GB" sz="1800" dirty="0" smtClean="0">
                <a:latin typeface="+mn-lt"/>
              </a:defRPr>
            </a:lvl2pPr>
            <a:lvl3pPr>
              <a:defRPr lang="en-GB" sz="1800" dirty="0" smtClean="0">
                <a:latin typeface="+mn-lt"/>
              </a:defRPr>
            </a:lvl3pPr>
            <a:lvl4pPr>
              <a:defRPr lang="en-GB" sz="1800" dirty="0" smtClean="0">
                <a:latin typeface="+mn-lt"/>
              </a:defRPr>
            </a:lvl4pPr>
            <a:lvl5pPr>
              <a:defRPr lang="en-CZ" sz="1800" dirty="0">
                <a:latin typeface="+mn-lt"/>
              </a:defRPr>
            </a:lvl5pPr>
          </a:lstStyle>
          <a:p>
            <a:pPr marL="0" lvl="0"/>
            <a:r>
              <a:rPr lang="en-GB" dirty="0"/>
              <a:t>EYEBROW</a:t>
            </a:r>
            <a:endParaRPr lang="en-CZ" dirty="0"/>
          </a:p>
        </p:txBody>
      </p:sp>
    </p:spTree>
    <p:extLst>
      <p:ext uri="{BB962C8B-B14F-4D97-AF65-F5344CB8AC3E}">
        <p14:creationId xmlns:p14="http://schemas.microsoft.com/office/powerpoint/2010/main" val="32958305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AIRA gradient">
    <p:bg>
      <p:bgPr>
        <a:gradFill>
          <a:gsLst>
            <a:gs pos="100000">
              <a:schemeClr val="accent2"/>
            </a:gs>
            <a:gs pos="0">
              <a:schemeClr val="accent4"/>
            </a:gs>
          </a:gsLst>
          <a:lin ang="17400000" scaled="0"/>
        </a:gradFill>
        <a:effectLst/>
      </p:bgPr>
    </p:bg>
    <p:spTree>
      <p:nvGrpSpPr>
        <p:cNvPr id="1" name=""/>
        <p:cNvGrpSpPr/>
        <p:nvPr/>
      </p:nvGrpSpPr>
      <p:grpSpPr>
        <a:xfrm>
          <a:off x="0" y="0"/>
          <a:ext cx="0" cy="0"/>
          <a:chOff x="0" y="0"/>
          <a:chExt cx="0" cy="0"/>
        </a:xfrm>
      </p:grpSpPr>
      <p:pic>
        <p:nvPicPr>
          <p:cNvPr id="13" name="Grafický objekt 1">
            <a:extLst>
              <a:ext uri="{FF2B5EF4-FFF2-40B4-BE49-F238E27FC236}">
                <a16:creationId xmlns:a16="http://schemas.microsoft.com/office/drawing/2014/main" id="{472C2846-67B1-4134-C8A0-9B66793FB710}"/>
              </a:ext>
            </a:extLst>
          </p:cNvPr>
          <p:cNvPicPr>
            <a:picLocks noChangeAspect="1"/>
          </p:cNvPicPr>
          <p:nvPr userDrawn="1"/>
        </p:nvPicPr>
        <p:blipFill>
          <a:blip>
            <a:extLst>
              <a:ext uri="{96DAC541-7B7A-43D3-8B79-37D633B846F1}">
                <asvg:svgBlip xmlns:asvg="http://schemas.microsoft.com/office/drawing/2016/SVG/main" r:embed="rId2"/>
              </a:ext>
            </a:extLst>
          </a:blip>
          <a:srcRect l="8235" t="1710" r="8235" b="1710"/>
          <a:stretch>
            <a:fillRect/>
          </a:stretch>
        </p:blipFill>
        <p:spPr>
          <a:xfrm rot="5400000" flipV="1">
            <a:off x="2666999" y="-2667001"/>
            <a:ext cx="6858002" cy="12192000"/>
          </a:xfrm>
          <a:prstGeom prst="rect">
            <a:avLst/>
          </a:prstGeom>
        </p:spPr>
      </p:pic>
      <p:pic>
        <p:nvPicPr>
          <p:cNvPr id="32" name="Logo">
            <a:extLst>
              <a:ext uri="{FF2B5EF4-FFF2-40B4-BE49-F238E27FC236}">
                <a16:creationId xmlns:a16="http://schemas.microsoft.com/office/drawing/2014/main" id="{93DF4910-121A-4749-D30D-E5462809267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98328" y="477937"/>
            <a:ext cx="1244181" cy="584615"/>
          </a:xfrm>
          <a:prstGeom prst="rect">
            <a:avLst/>
          </a:prstGeom>
        </p:spPr>
      </p:pic>
      <p:sp>
        <p:nvSpPr>
          <p:cNvPr id="42" name="Big Number">
            <a:extLst>
              <a:ext uri="{FF2B5EF4-FFF2-40B4-BE49-F238E27FC236}">
                <a16:creationId xmlns:a16="http://schemas.microsoft.com/office/drawing/2014/main" id="{5634F228-5C5C-1609-1B9B-AB7ACC103372}"/>
              </a:ext>
            </a:extLst>
          </p:cNvPr>
          <p:cNvSpPr>
            <a:spLocks noGrp="1"/>
          </p:cNvSpPr>
          <p:nvPr>
            <p:ph type="body" sz="quarter" idx="10" hasCustomPrompt="1"/>
          </p:nvPr>
        </p:nvSpPr>
        <p:spPr>
          <a:xfrm>
            <a:off x="7627716" y="753465"/>
            <a:ext cx="3868959" cy="2535834"/>
          </a:xfrm>
          <a:noFill/>
          <a:ln/>
        </p:spPr>
        <p:txBody>
          <a:bodyPr wrap="square" lIns="15150" tIns="15150" rIns="15150" bIns="15150" rtlCol="0" anchor="ctr">
            <a:spAutoFit/>
          </a:bodyPr>
          <a:lstStyle>
            <a:lvl1pPr algn="r">
              <a:buNone/>
              <a:defRPr lang="en-GB" sz="20000" b="1" kern="0" spc="-1163" dirty="0" smtClean="0">
                <a:solidFill>
                  <a:schemeClr val="bg2">
                    <a:alpha val="25000"/>
                  </a:schemeClr>
                </a:solidFill>
                <a:latin typeface="+mj-lt"/>
                <a:ea typeface="-apple-system" pitchFamily="34" charset="-122"/>
                <a:cs typeface="-apple-system" pitchFamily="34" charset="-120"/>
              </a:defRPr>
            </a:lvl1pPr>
            <a:lvl2pPr>
              <a:defRPr lang="en-GB" sz="1800" dirty="0" smtClean="0">
                <a:latin typeface="+mn-lt"/>
              </a:defRPr>
            </a:lvl2pPr>
            <a:lvl3pPr>
              <a:defRPr lang="en-GB" sz="1800" dirty="0" smtClean="0">
                <a:latin typeface="+mn-lt"/>
              </a:defRPr>
            </a:lvl3pPr>
            <a:lvl4pPr>
              <a:defRPr lang="en-GB" sz="1800" dirty="0" smtClean="0">
                <a:latin typeface="+mn-lt"/>
              </a:defRPr>
            </a:lvl4pPr>
            <a:lvl5pPr>
              <a:defRPr lang="en-CZ" sz="1800" dirty="0">
                <a:latin typeface="+mn-lt"/>
              </a:defRPr>
            </a:lvl5pPr>
          </a:lstStyle>
          <a:p>
            <a:pPr marL="0" lvl="0" algn="r">
              <a:lnSpc>
                <a:spcPct val="80000"/>
              </a:lnSpc>
            </a:pPr>
            <a:r>
              <a:rPr lang="en-GB" dirty="0"/>
              <a:t>01</a:t>
            </a:r>
            <a:endParaRPr lang="en-CZ" dirty="0"/>
          </a:p>
        </p:txBody>
      </p:sp>
      <p:sp>
        <p:nvSpPr>
          <p:cNvPr id="46" name="Description">
            <a:extLst>
              <a:ext uri="{FF2B5EF4-FFF2-40B4-BE49-F238E27FC236}">
                <a16:creationId xmlns:a16="http://schemas.microsoft.com/office/drawing/2014/main" id="{AC99AFF4-4FF9-C874-5DD0-8AC06311428D}"/>
              </a:ext>
            </a:extLst>
          </p:cNvPr>
          <p:cNvSpPr>
            <a:spLocks noGrp="1"/>
          </p:cNvSpPr>
          <p:nvPr>
            <p:ph type="body" sz="quarter" idx="14" hasCustomPrompt="1"/>
          </p:nvPr>
        </p:nvSpPr>
        <p:spPr>
          <a:xfrm>
            <a:off x="745160" y="5101671"/>
            <a:ext cx="4333616" cy="907759"/>
          </a:xfrm>
          <a:noFill/>
          <a:ln/>
        </p:spPr>
        <p:txBody>
          <a:bodyPr wrap="square" lIns="15150" tIns="15150" rIns="15150" bIns="15150" rtlCol="0" anchor="t">
            <a:noAutofit/>
          </a:bodyPr>
          <a:lstStyle>
            <a:lvl1pPr>
              <a:lnSpc>
                <a:spcPct val="150000"/>
              </a:lnSpc>
              <a:buNone/>
              <a:defRPr lang="en-CZ" sz="1400" dirty="0">
                <a:solidFill>
                  <a:srgbClr val="FFFFFF">
                    <a:alpha val="75000"/>
                  </a:srgbClr>
                </a:solidFill>
                <a:latin typeface="+mn-lt"/>
                <a:ea typeface="-apple-system" pitchFamily="34" charset="-122"/>
                <a:cs typeface="-apple-system" pitchFamily="34" charset="-120"/>
              </a:defRPr>
            </a:lvl1pPr>
            <a:lvl2pPr>
              <a:defRPr lang="en-GB" sz="1800" dirty="0" smtClean="0">
                <a:latin typeface="+mn-lt"/>
              </a:defRPr>
            </a:lvl2pPr>
            <a:lvl3pPr>
              <a:defRPr lang="en-GB" sz="1800" dirty="0" smtClean="0">
                <a:latin typeface="+mn-lt"/>
              </a:defRPr>
            </a:lvl3pPr>
            <a:lvl4pPr>
              <a:defRPr lang="en-GB" sz="1800" dirty="0" smtClean="0">
                <a:latin typeface="+mn-lt"/>
              </a:defRPr>
            </a:lvl4pPr>
            <a:lvl5pPr>
              <a:defRPr lang="en-CZ" sz="1800" dirty="0">
                <a:latin typeface="+mn-lt"/>
              </a:defRPr>
            </a:lvl5pPr>
          </a:lstStyle>
          <a:p>
            <a:pPr marL="0" lvl="0">
              <a:lnSpc>
                <a:spcPct val="140000"/>
              </a:lnSpc>
            </a:pPr>
            <a:r>
              <a:rPr lang="en-GB" dirty="0"/>
              <a:t>The description comes here</a:t>
            </a:r>
          </a:p>
        </p:txBody>
      </p:sp>
      <p:sp>
        <p:nvSpPr>
          <p:cNvPr id="43" name="Title">
            <a:extLst>
              <a:ext uri="{FF2B5EF4-FFF2-40B4-BE49-F238E27FC236}">
                <a16:creationId xmlns:a16="http://schemas.microsoft.com/office/drawing/2014/main" id="{C1FDAA66-7A02-C9A4-E1F6-B21C06F8F857}"/>
              </a:ext>
            </a:extLst>
          </p:cNvPr>
          <p:cNvSpPr>
            <a:spLocks noGrp="1"/>
          </p:cNvSpPr>
          <p:nvPr>
            <p:ph type="body" sz="quarter" idx="11" hasCustomPrompt="1"/>
          </p:nvPr>
        </p:nvSpPr>
        <p:spPr>
          <a:xfrm>
            <a:off x="745160" y="3747141"/>
            <a:ext cx="9478094" cy="907759"/>
          </a:xfrm>
          <a:noFill/>
          <a:ln/>
        </p:spPr>
        <p:txBody>
          <a:bodyPr wrap="square" lIns="15150" tIns="15150" rIns="15150" bIns="15150" rtlCol="0" anchor="t">
            <a:normAutofit/>
          </a:bodyPr>
          <a:lstStyle>
            <a:lvl1pPr>
              <a:buNone/>
              <a:defRPr lang="en-CZ" sz="6000" b="1" kern="0" spc="-358" dirty="0">
                <a:solidFill>
                  <a:srgbClr val="FFFFFF"/>
                </a:solidFill>
                <a:latin typeface="+mj-lt"/>
                <a:ea typeface="-apple-system" pitchFamily="34" charset="-122"/>
                <a:cs typeface="-apple-system" pitchFamily="34" charset="-120"/>
              </a:defRPr>
            </a:lvl1pPr>
            <a:lvl2pPr>
              <a:defRPr lang="en-GB" sz="1800" dirty="0" smtClean="0">
                <a:latin typeface="+mn-lt"/>
              </a:defRPr>
            </a:lvl2pPr>
            <a:lvl3pPr>
              <a:defRPr lang="en-GB" sz="1800" dirty="0" smtClean="0">
                <a:latin typeface="+mn-lt"/>
              </a:defRPr>
            </a:lvl3pPr>
            <a:lvl4pPr>
              <a:defRPr lang="en-GB" sz="1800" dirty="0" smtClean="0">
                <a:latin typeface="+mn-lt"/>
              </a:defRPr>
            </a:lvl4pPr>
            <a:lvl5pPr>
              <a:defRPr lang="en-CZ" sz="1800" dirty="0">
                <a:latin typeface="+mn-lt"/>
              </a:defRPr>
            </a:lvl5pPr>
          </a:lstStyle>
          <a:p>
            <a:pPr marL="0" lvl="0">
              <a:lnSpc>
                <a:spcPct val="95000"/>
              </a:lnSpc>
            </a:pPr>
            <a:r>
              <a:rPr lang="en-GB" dirty="0"/>
              <a:t>The platform</a:t>
            </a:r>
            <a:endParaRPr lang="en-CZ" dirty="0"/>
          </a:p>
        </p:txBody>
      </p:sp>
      <p:sp>
        <p:nvSpPr>
          <p:cNvPr id="44" name="Eyebrow">
            <a:extLst>
              <a:ext uri="{FF2B5EF4-FFF2-40B4-BE49-F238E27FC236}">
                <a16:creationId xmlns:a16="http://schemas.microsoft.com/office/drawing/2014/main" id="{B3B4DFF0-61AC-F197-080F-3D8D80CBE5BF}"/>
              </a:ext>
            </a:extLst>
          </p:cNvPr>
          <p:cNvSpPr>
            <a:spLocks noGrp="1"/>
          </p:cNvSpPr>
          <p:nvPr>
            <p:ph type="body" sz="quarter" idx="12" hasCustomPrompt="1"/>
          </p:nvPr>
        </p:nvSpPr>
        <p:spPr>
          <a:xfrm>
            <a:off x="745160" y="3154167"/>
            <a:ext cx="9478094" cy="406610"/>
          </a:xfrm>
          <a:noFill/>
          <a:ln/>
        </p:spPr>
        <p:txBody>
          <a:bodyPr wrap="square" lIns="15150" tIns="15150" rIns="15150" bIns="15150" rtlCol="0" anchor="ctr">
            <a:noAutofit/>
          </a:bodyPr>
          <a:lstStyle>
            <a:lvl1pPr>
              <a:buNone/>
              <a:defRPr lang="en-CZ" sz="1200" b="1" kern="0" spc="43" dirty="0">
                <a:solidFill>
                  <a:schemeClr val="bg2">
                    <a:alpha val="70000"/>
                  </a:schemeClr>
                </a:solidFill>
                <a:latin typeface="+mn-lt"/>
                <a:ea typeface="-apple-system" pitchFamily="34" charset="-122"/>
                <a:cs typeface="-apple-system" pitchFamily="34" charset="-120"/>
              </a:defRPr>
            </a:lvl1pPr>
            <a:lvl2pPr>
              <a:defRPr lang="en-GB" sz="1800" dirty="0" smtClean="0">
                <a:latin typeface="+mn-lt"/>
              </a:defRPr>
            </a:lvl2pPr>
            <a:lvl3pPr>
              <a:defRPr lang="en-GB" sz="1800" dirty="0" smtClean="0">
                <a:latin typeface="+mn-lt"/>
              </a:defRPr>
            </a:lvl3pPr>
            <a:lvl4pPr>
              <a:defRPr lang="en-GB" sz="1800" dirty="0" smtClean="0">
                <a:latin typeface="+mn-lt"/>
              </a:defRPr>
            </a:lvl4pPr>
            <a:lvl5pPr>
              <a:defRPr lang="en-CZ" sz="1800" dirty="0">
                <a:latin typeface="+mn-lt"/>
              </a:defRPr>
            </a:lvl5pPr>
          </a:lstStyle>
          <a:p>
            <a:pPr marL="0" lvl="0"/>
            <a:r>
              <a:rPr lang="en-GB" dirty="0"/>
              <a:t>EYEBROW</a:t>
            </a:r>
            <a:endParaRPr lang="en-CZ" dirty="0"/>
          </a:p>
        </p:txBody>
      </p:sp>
    </p:spTree>
    <p:extLst>
      <p:ext uri="{BB962C8B-B14F-4D97-AF65-F5344CB8AC3E}">
        <p14:creationId xmlns:p14="http://schemas.microsoft.com/office/powerpoint/2010/main" val="29724437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ig Statement-Q&amp;A">
    <p:bg>
      <p:bgPr>
        <a:solidFill>
          <a:schemeClr val="accent2"/>
        </a:solidFill>
        <a:effectLst/>
      </p:bgPr>
    </p:bg>
    <p:spTree>
      <p:nvGrpSpPr>
        <p:cNvPr id="1" name=""/>
        <p:cNvGrpSpPr/>
        <p:nvPr/>
      </p:nvGrpSpPr>
      <p:grpSpPr>
        <a:xfrm>
          <a:off x="0" y="0"/>
          <a:ext cx="0" cy="0"/>
          <a:chOff x="0" y="0"/>
          <a:chExt cx="0" cy="0"/>
        </a:xfrm>
      </p:grpSpPr>
      <p:pic>
        <p:nvPicPr>
          <p:cNvPr id="2" name="Image" descr="A person sitting at a table with a microphone&#10;&#10;Description automatically generated">
            <a:extLst>
              <a:ext uri="{FF2B5EF4-FFF2-40B4-BE49-F238E27FC236}">
                <a16:creationId xmlns:a16="http://schemas.microsoft.com/office/drawing/2014/main" id="{F8316704-B3A4-8209-D79D-553719157896}"/>
              </a:ext>
            </a:extLst>
          </p:cNvPr>
          <p:cNvPicPr>
            <a:picLocks noChangeAspect="1"/>
          </p:cNvPicPr>
          <p:nvPr userDrawn="1"/>
        </p:nvPicPr>
        <p:blipFill rotWithShape="1">
          <a:blip r:embed="rId2" cstate="screen">
            <a:alphaModFix amt="25000"/>
            <a:duotone>
              <a:prstClr val="black"/>
              <a:schemeClr val="accent5">
                <a:tint val="45000"/>
                <a:satMod val="400000"/>
              </a:schemeClr>
            </a:duotone>
            <a:extLst>
              <a:ext uri="{28A0092B-C50C-407E-A947-70E740481C1C}">
                <a14:useLocalDpi xmlns:a14="http://schemas.microsoft.com/office/drawing/2010/main"/>
              </a:ext>
            </a:extLst>
          </a:blip>
          <a:srcRect t="17800" r="11108" b="7227"/>
          <a:stretch/>
        </p:blipFill>
        <p:spPr>
          <a:xfrm>
            <a:off x="-4800" y="0"/>
            <a:ext cx="12196800" cy="6858001"/>
          </a:xfrm>
          <a:prstGeom prst="rect">
            <a:avLst/>
          </a:prstGeom>
        </p:spPr>
      </p:pic>
      <p:pic>
        <p:nvPicPr>
          <p:cNvPr id="7" name="Logo">
            <a:extLst>
              <a:ext uri="{FF2B5EF4-FFF2-40B4-BE49-F238E27FC236}">
                <a16:creationId xmlns:a16="http://schemas.microsoft.com/office/drawing/2014/main" id="{9FB18FF9-7693-F769-6289-5AC55C11C93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2438" y="323918"/>
            <a:ext cx="1233016" cy="565133"/>
          </a:xfrm>
          <a:prstGeom prst="rect">
            <a:avLst/>
          </a:prstGeom>
        </p:spPr>
      </p:pic>
      <p:sp>
        <p:nvSpPr>
          <p:cNvPr id="9" name="Title">
            <a:extLst>
              <a:ext uri="{FF2B5EF4-FFF2-40B4-BE49-F238E27FC236}">
                <a16:creationId xmlns:a16="http://schemas.microsoft.com/office/drawing/2014/main" id="{B924A455-BCBD-5016-63A0-247C1A204E0F}"/>
              </a:ext>
            </a:extLst>
          </p:cNvPr>
          <p:cNvSpPr>
            <a:spLocks noGrp="1"/>
          </p:cNvSpPr>
          <p:nvPr>
            <p:ph type="ctrTitle" hasCustomPrompt="1"/>
          </p:nvPr>
        </p:nvSpPr>
        <p:spPr>
          <a:xfrm>
            <a:off x="694800" y="2565400"/>
            <a:ext cx="10814400" cy="1441400"/>
          </a:xfrm>
          <a:prstGeom prst="rect">
            <a:avLst/>
          </a:prstGeom>
        </p:spPr>
        <p:txBody>
          <a:bodyPr anchor="ctr" anchorCtr="1">
            <a:normAutofit/>
          </a:bodyPr>
          <a:lstStyle>
            <a:lvl1pPr algn="ctr">
              <a:defRPr sz="3600">
                <a:solidFill>
                  <a:schemeClr val="bg1"/>
                </a:solidFill>
                <a:latin typeface="GT Walsheim Bold" panose="00000800000000000000" pitchFamily="50" charset="-18"/>
              </a:defRPr>
            </a:lvl1pPr>
          </a:lstStyle>
          <a:p>
            <a:r>
              <a:rPr lang="cs-CZ" dirty="0"/>
              <a:t>Big </a:t>
            </a:r>
            <a:r>
              <a:rPr lang="cs-CZ" dirty="0" err="1"/>
              <a:t>statemenet</a:t>
            </a:r>
            <a:endParaRPr lang="cs-CZ" dirty="0"/>
          </a:p>
        </p:txBody>
      </p:sp>
    </p:spTree>
    <p:extLst>
      <p:ext uri="{BB962C8B-B14F-4D97-AF65-F5344CB8AC3E}">
        <p14:creationId xmlns:p14="http://schemas.microsoft.com/office/powerpoint/2010/main" val="3688439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ig Statement-Q&amp;A-2">
    <p:bg>
      <p:bgPr>
        <a:solidFill>
          <a:schemeClr val="accent2"/>
        </a:solidFill>
        <a:effectLst/>
      </p:bgPr>
    </p:bg>
    <p:spTree>
      <p:nvGrpSpPr>
        <p:cNvPr id="1" name=""/>
        <p:cNvGrpSpPr/>
        <p:nvPr/>
      </p:nvGrpSpPr>
      <p:grpSpPr>
        <a:xfrm>
          <a:off x="0" y="0"/>
          <a:ext cx="0" cy="0"/>
          <a:chOff x="0" y="0"/>
          <a:chExt cx="0" cy="0"/>
        </a:xfrm>
      </p:grpSpPr>
      <p:pic>
        <p:nvPicPr>
          <p:cNvPr id="3" name="Image FAQ" descr="A group of people sitting at tables&#10;&#10;Description automatically generated">
            <a:extLst>
              <a:ext uri="{FF2B5EF4-FFF2-40B4-BE49-F238E27FC236}">
                <a16:creationId xmlns:a16="http://schemas.microsoft.com/office/drawing/2014/main" id="{F27DB89B-70CF-9E78-5A68-D9E2A0A9D7DF}"/>
              </a:ext>
            </a:extLst>
          </p:cNvPr>
          <p:cNvPicPr>
            <a:picLocks noChangeAspect="1"/>
          </p:cNvPicPr>
          <p:nvPr userDrawn="1"/>
        </p:nvPicPr>
        <p:blipFill rotWithShape="1">
          <a:blip r:embed="rId2" cstate="screen">
            <a:duotone>
              <a:prstClr val="black"/>
              <a:schemeClr val="accent5">
                <a:tint val="45000"/>
                <a:satMod val="400000"/>
              </a:schemeClr>
            </a:duotone>
            <a:alphaModFix amt="25000"/>
            <a:extLst>
              <a:ext uri="{28A0092B-C50C-407E-A947-70E740481C1C}">
                <a14:useLocalDpi xmlns:a14="http://schemas.microsoft.com/office/drawing/2010/main"/>
              </a:ext>
            </a:extLst>
          </a:blip>
          <a:srcRect b="15625"/>
          <a:stretch/>
        </p:blipFill>
        <p:spPr>
          <a:xfrm>
            <a:off x="0" y="0"/>
            <a:ext cx="12192000" cy="6858000"/>
          </a:xfrm>
          <a:prstGeom prst="rect">
            <a:avLst/>
          </a:prstGeom>
        </p:spPr>
      </p:pic>
      <p:pic>
        <p:nvPicPr>
          <p:cNvPr id="7" name="Logo">
            <a:extLst>
              <a:ext uri="{FF2B5EF4-FFF2-40B4-BE49-F238E27FC236}">
                <a16:creationId xmlns:a16="http://schemas.microsoft.com/office/drawing/2014/main" id="{9FB18FF9-7693-F769-6289-5AC55C11C93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2438" y="323918"/>
            <a:ext cx="1233016" cy="565133"/>
          </a:xfrm>
          <a:prstGeom prst="rect">
            <a:avLst/>
          </a:prstGeom>
        </p:spPr>
      </p:pic>
      <p:sp>
        <p:nvSpPr>
          <p:cNvPr id="9" name="Title">
            <a:extLst>
              <a:ext uri="{FF2B5EF4-FFF2-40B4-BE49-F238E27FC236}">
                <a16:creationId xmlns:a16="http://schemas.microsoft.com/office/drawing/2014/main" id="{B924A455-BCBD-5016-63A0-247C1A204E0F}"/>
              </a:ext>
            </a:extLst>
          </p:cNvPr>
          <p:cNvSpPr>
            <a:spLocks noGrp="1"/>
          </p:cNvSpPr>
          <p:nvPr>
            <p:ph type="ctrTitle" hasCustomPrompt="1"/>
          </p:nvPr>
        </p:nvSpPr>
        <p:spPr>
          <a:xfrm>
            <a:off x="694800" y="2565400"/>
            <a:ext cx="10814400" cy="1441400"/>
          </a:xfrm>
          <a:prstGeom prst="rect">
            <a:avLst/>
          </a:prstGeom>
        </p:spPr>
        <p:txBody>
          <a:bodyPr anchor="ctr" anchorCtr="1">
            <a:normAutofit/>
          </a:bodyPr>
          <a:lstStyle>
            <a:lvl1pPr algn="ctr">
              <a:defRPr sz="3600">
                <a:solidFill>
                  <a:schemeClr val="bg1"/>
                </a:solidFill>
                <a:latin typeface="GT Walsheim Bold" panose="00000800000000000000" pitchFamily="50" charset="-18"/>
              </a:defRPr>
            </a:lvl1pPr>
          </a:lstStyle>
          <a:p>
            <a:r>
              <a:rPr lang="cs-CZ" dirty="0"/>
              <a:t>Big </a:t>
            </a:r>
            <a:r>
              <a:rPr lang="cs-CZ" dirty="0" err="1"/>
              <a:t>statemenet</a:t>
            </a:r>
            <a:endParaRPr lang="cs-CZ" dirty="0"/>
          </a:p>
        </p:txBody>
      </p:sp>
    </p:spTree>
    <p:extLst>
      <p:ext uri="{BB962C8B-B14F-4D97-AF65-F5344CB8AC3E}">
        <p14:creationId xmlns:p14="http://schemas.microsoft.com/office/powerpoint/2010/main" val="28291134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A31F2899-1D8E-72ED-5DEC-385E9070DA40}"/>
              </a:ext>
            </a:extLst>
          </p:cNvPr>
          <p:cNvSpPr>
            <a:spLocks noGrp="1"/>
          </p:cNvSpPr>
          <p:nvPr>
            <p:ph type="title"/>
          </p:nvPr>
        </p:nvSpPr>
        <p:spPr>
          <a:xfrm>
            <a:off x="515938" y="368300"/>
            <a:ext cx="10515600" cy="526849"/>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4" name="Subtitle">
            <a:extLst>
              <a:ext uri="{FF2B5EF4-FFF2-40B4-BE49-F238E27FC236}">
                <a16:creationId xmlns:a16="http://schemas.microsoft.com/office/drawing/2014/main" id="{DBF6F1EE-328A-0109-3719-33239C767FDB}"/>
              </a:ext>
            </a:extLst>
          </p:cNvPr>
          <p:cNvSpPr>
            <a:spLocks noGrp="1"/>
          </p:cNvSpPr>
          <p:nvPr>
            <p:ph type="body" idx="1"/>
          </p:nvPr>
        </p:nvSpPr>
        <p:spPr>
          <a:xfrm>
            <a:off x="515938" y="1132607"/>
            <a:ext cx="105156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90511092"/>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84"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 id="2147484270" r:id="rId18"/>
    <p:sldLayoutId id="2147484271" r:id="rId19"/>
    <p:sldLayoutId id="2147484272" r:id="rId20"/>
    <p:sldLayoutId id="2147484273" r:id="rId21"/>
    <p:sldLayoutId id="2147484274" r:id="rId22"/>
    <p:sldLayoutId id="2147484275" r:id="rId23"/>
    <p:sldLayoutId id="2147484276" r:id="rId24"/>
    <p:sldLayoutId id="2147484277" r:id="rId25"/>
    <p:sldLayoutId id="2147484278" r:id="rId26"/>
    <p:sldLayoutId id="2147484279" r:id="rId27"/>
    <p:sldLayoutId id="2147484287" r:id="rId28"/>
    <p:sldLayoutId id="2147484280" r:id="rId29"/>
    <p:sldLayoutId id="2147484283" r:id="rId30"/>
    <p:sldLayoutId id="2147484285" r:id="rId31"/>
    <p:sldLayoutId id="2147484286" r:id="rId32"/>
    <p:sldLayoutId id="2147484281" r:id="rId33"/>
  </p:sldLayoutIdLst>
  <p:txStyles>
    <p:titleStyle>
      <a:lvl1pPr algn="l" defTabSz="914400" rtl="0" eaLnBrk="1" latinLnBrk="0" hangingPunct="1">
        <a:lnSpc>
          <a:spcPct val="90000"/>
        </a:lnSpc>
        <a:spcBef>
          <a:spcPct val="0"/>
        </a:spcBef>
        <a:buNone/>
        <a:defRPr sz="3600" kern="1200">
          <a:solidFill>
            <a:schemeClr val="tx1"/>
          </a:solidFill>
          <a:latin typeface="GT Walsheim Bold" panose="00000800000000000000" pitchFamily="50" charset="-18"/>
          <a:ea typeface="+mj-ea"/>
          <a:cs typeface="+mj-cs"/>
        </a:defRPr>
      </a:lvl1pPr>
    </p:titleStyle>
    <p:bodyStyle>
      <a:lvl1pPr marL="228600" indent="-228600" algn="l" defTabSz="914400" rtl="0" eaLnBrk="1" latinLnBrk="0" hangingPunct="1">
        <a:lnSpc>
          <a:spcPct val="90000"/>
        </a:lnSpc>
        <a:spcBef>
          <a:spcPts val="1000"/>
        </a:spcBef>
        <a:buClr>
          <a:srgbClr val="F05A22"/>
        </a:buClr>
        <a:buFont typeface="GT Walsheim" panose="020B0604020202020204" pitchFamily="34" charset="0"/>
        <a:buChar char="•"/>
        <a:defRPr sz="2800" kern="1200">
          <a:solidFill>
            <a:schemeClr val="tx1"/>
          </a:solidFill>
          <a:latin typeface="GT Walsheim" panose="00000500000000000000" pitchFamily="50" charset="-18"/>
          <a:ea typeface="+mn-ea"/>
          <a:cs typeface="+mn-cs"/>
        </a:defRPr>
      </a:lvl1pPr>
      <a:lvl2pPr marL="685800" indent="-228600" algn="l" defTabSz="914400" rtl="0" eaLnBrk="1" latinLnBrk="0" hangingPunct="1">
        <a:lnSpc>
          <a:spcPct val="90000"/>
        </a:lnSpc>
        <a:spcBef>
          <a:spcPts val="500"/>
        </a:spcBef>
        <a:buClr>
          <a:srgbClr val="F05A22"/>
        </a:buClr>
        <a:buFont typeface="GT Walsheim" panose="020B0604020202020204" pitchFamily="34" charset="0"/>
        <a:buChar char="•"/>
        <a:defRPr sz="2000" kern="1200">
          <a:solidFill>
            <a:schemeClr val="tx1"/>
          </a:solidFill>
          <a:latin typeface="GT Walsheim" panose="00000500000000000000" pitchFamily="50" charset="-18"/>
          <a:ea typeface="+mn-ea"/>
          <a:cs typeface="+mn-cs"/>
        </a:defRPr>
      </a:lvl2pPr>
      <a:lvl3pPr marL="1143000" indent="-228600" algn="l" defTabSz="914400" rtl="0" eaLnBrk="1" latinLnBrk="0" hangingPunct="1">
        <a:lnSpc>
          <a:spcPct val="90000"/>
        </a:lnSpc>
        <a:spcBef>
          <a:spcPts val="500"/>
        </a:spcBef>
        <a:buClr>
          <a:srgbClr val="F05A22"/>
        </a:buClr>
        <a:buFont typeface="GT Walsheim" panose="020B0604020202020204" pitchFamily="34" charset="0"/>
        <a:buChar char="•"/>
        <a:defRPr sz="1400" kern="1200">
          <a:solidFill>
            <a:schemeClr val="tx1"/>
          </a:solidFill>
          <a:latin typeface="GT Walsheim" panose="00000500000000000000" pitchFamily="50" charset="-18"/>
          <a:ea typeface="+mn-ea"/>
          <a:cs typeface="+mn-cs"/>
        </a:defRPr>
      </a:lvl3pPr>
      <a:lvl4pPr marL="1600200" indent="-228600" algn="l" defTabSz="914400" rtl="0" eaLnBrk="1" latinLnBrk="0" hangingPunct="1">
        <a:lnSpc>
          <a:spcPct val="90000"/>
        </a:lnSpc>
        <a:spcBef>
          <a:spcPts val="500"/>
        </a:spcBef>
        <a:buClr>
          <a:srgbClr val="F05A22"/>
        </a:buClr>
        <a:buFont typeface="GT Walsheim" panose="020B0604020202020204" pitchFamily="34" charset="0"/>
        <a:buChar char="•"/>
        <a:defRPr sz="1000" b="0" i="0" kern="1200">
          <a:solidFill>
            <a:schemeClr val="tx1"/>
          </a:solidFill>
          <a:latin typeface="GT Walsheim" panose="00000500000000000000" pitchFamily="50" charset="-18"/>
          <a:ea typeface="+mn-ea"/>
          <a:cs typeface="+mn-cs"/>
        </a:defRPr>
      </a:lvl4pPr>
      <a:lvl5pPr marL="2057400" indent="-228600" algn="l" defTabSz="914400" rtl="0" eaLnBrk="1" latinLnBrk="0" hangingPunct="1">
        <a:lnSpc>
          <a:spcPct val="90000"/>
        </a:lnSpc>
        <a:spcBef>
          <a:spcPts val="500"/>
        </a:spcBef>
        <a:buClr>
          <a:srgbClr val="F05A22"/>
        </a:buClr>
        <a:buFont typeface="GT Walsheim" panose="020B0604020202020204" pitchFamily="34" charset="0"/>
        <a:buChar char="•"/>
        <a:defRPr sz="1000" kern="1200">
          <a:solidFill>
            <a:schemeClr val="tx1"/>
          </a:solidFill>
          <a:latin typeface="GT Walsheim" panose="00000500000000000000" pitchFamily="50" charset="-18"/>
          <a:ea typeface="+mn-ea"/>
          <a:cs typeface="+mn-cs"/>
        </a:defRPr>
      </a:lvl5pPr>
      <a:lvl6pPr marL="2514600" indent="-228600" algn="l" defTabSz="914400" rtl="0" eaLnBrk="1" latinLnBrk="0" hangingPunct="1">
        <a:lnSpc>
          <a:spcPct val="90000"/>
        </a:lnSpc>
        <a:spcBef>
          <a:spcPts val="500"/>
        </a:spcBef>
        <a:buFont typeface="GT Walsheim"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Walsheim"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Walsheim"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Walsheim" panose="020B0604020202020204" pitchFamily="34" charset="0"/>
        <a:buChar char="•"/>
        <a:defRPr sz="1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4.svg"/><Relationship Id="rId2" Type="http://schemas.openxmlformats.org/officeDocument/2006/relationships/image" Target="../media/image243.svg"/><Relationship Id="rId1" Type="http://schemas.openxmlformats.org/officeDocument/2006/relationships/slideLayout" Target="../slideLayouts/slideLayout29.xml"/><Relationship Id="rId5" Type="http://schemas.openxmlformats.org/officeDocument/2006/relationships/image" Target="../media/image246.svg"/><Relationship Id="rId4" Type="http://schemas.openxmlformats.org/officeDocument/2006/relationships/image" Target="../media/image245.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57.png"/><Relationship Id="rId3" Type="http://schemas.openxmlformats.org/officeDocument/2006/relationships/image" Target="../media/image247.png"/><Relationship Id="rId7" Type="http://schemas.openxmlformats.org/officeDocument/2006/relationships/image" Target="../media/image251.png"/><Relationship Id="rId12" Type="http://schemas.openxmlformats.org/officeDocument/2006/relationships/image" Target="../media/image256.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250.png"/><Relationship Id="rId11" Type="http://schemas.openxmlformats.org/officeDocument/2006/relationships/image" Target="../media/image255.png"/><Relationship Id="rId5" Type="http://schemas.openxmlformats.org/officeDocument/2006/relationships/image" Target="../media/image249.png"/><Relationship Id="rId10" Type="http://schemas.openxmlformats.org/officeDocument/2006/relationships/image" Target="../media/image254.png"/><Relationship Id="rId4" Type="http://schemas.openxmlformats.org/officeDocument/2006/relationships/image" Target="../media/image248.png"/><Relationship Id="rId9" Type="http://schemas.openxmlformats.org/officeDocument/2006/relationships/image" Target="../media/image253.png"/><Relationship Id="rId14" Type="http://schemas.openxmlformats.org/officeDocument/2006/relationships/image" Target="../media/image25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hyperlink" Target="https://fonts.google.com/specimen/Inter"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0.xml"/><Relationship Id="rId4" Type="http://schemas.openxmlformats.org/officeDocument/2006/relationships/chart" Target="../charts/chart4.xml"/></Relationships>
</file>

<file path=ppt/slides/_rels/slide31.xml.rels><?xml version="1.0" encoding="UTF-8" standalone="yes"?>
<Relationships xmlns="http://schemas.openxmlformats.org/package/2006/relationships"><Relationship Id="rId8" Type="http://schemas.openxmlformats.org/officeDocument/2006/relationships/image" Target="../media/image264.png"/><Relationship Id="rId13" Type="http://schemas.openxmlformats.org/officeDocument/2006/relationships/image" Target="../media/image269.png"/><Relationship Id="rId3" Type="http://schemas.openxmlformats.org/officeDocument/2006/relationships/image" Target="../media/image259.svg"/><Relationship Id="rId7" Type="http://schemas.openxmlformats.org/officeDocument/2006/relationships/image" Target="../media/image263.png"/><Relationship Id="rId12" Type="http://schemas.openxmlformats.org/officeDocument/2006/relationships/image" Target="../media/image268.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262.png"/><Relationship Id="rId11" Type="http://schemas.openxmlformats.org/officeDocument/2006/relationships/image" Target="../media/image267.png"/><Relationship Id="rId5" Type="http://schemas.openxmlformats.org/officeDocument/2006/relationships/image" Target="../media/image261.png"/><Relationship Id="rId10" Type="http://schemas.openxmlformats.org/officeDocument/2006/relationships/image" Target="../media/image266.png"/><Relationship Id="rId4" Type="http://schemas.openxmlformats.org/officeDocument/2006/relationships/image" Target="../media/image260.png"/><Relationship Id="rId9" Type="http://schemas.openxmlformats.org/officeDocument/2006/relationships/image" Target="../media/image265.png"/></Relationships>
</file>

<file path=ppt/slides/_rels/slide3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72.emf"/><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21.png"/><Relationship Id="rId7" Type="http://schemas.openxmlformats.org/officeDocument/2006/relationships/image" Target="../media/image224.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234.png"/><Relationship Id="rId5" Type="http://schemas.openxmlformats.org/officeDocument/2006/relationships/image" Target="../media/image275.png"/><Relationship Id="rId4" Type="http://schemas.openxmlformats.org/officeDocument/2006/relationships/image" Target="../media/image2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279.svg"/><Relationship Id="rId5" Type="http://schemas.openxmlformats.org/officeDocument/2006/relationships/image" Target="../media/image278.svg"/><Relationship Id="rId4" Type="http://schemas.openxmlformats.org/officeDocument/2006/relationships/image" Target="../media/image277.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10.svg"/><Relationship Id="rId7" Type="http://schemas.openxmlformats.org/officeDocument/2006/relationships/image" Target="../media/image13.svg"/><Relationship Id="rId12" Type="http://schemas.openxmlformats.org/officeDocument/2006/relationships/image" Target="../media/image18.svg"/><Relationship Id="rId17" Type="http://schemas.openxmlformats.org/officeDocument/2006/relationships/image" Target="../media/image23.svg"/><Relationship Id="rId2" Type="http://schemas.openxmlformats.org/officeDocument/2006/relationships/image" Target="../media/image9.svg"/><Relationship Id="rId16" Type="http://schemas.openxmlformats.org/officeDocument/2006/relationships/image" Target="../media/image22.svg"/><Relationship Id="rId1" Type="http://schemas.openxmlformats.org/officeDocument/2006/relationships/slideLayout" Target="../slideLayouts/slideLayout30.xml"/><Relationship Id="rId6" Type="http://schemas.openxmlformats.org/officeDocument/2006/relationships/image" Target="../media/image12.sv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svg"/><Relationship Id="rId4" Type="http://schemas.openxmlformats.org/officeDocument/2006/relationships/image" Target="../media/image1.svg"/><Relationship Id="rId9" Type="http://schemas.openxmlformats.org/officeDocument/2006/relationships/image" Target="../media/image15.svg"/><Relationship Id="rId14" Type="http://schemas.openxmlformats.org/officeDocument/2006/relationships/image" Target="../media/image20.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17" Type="http://schemas.openxmlformats.org/officeDocument/2006/relationships/image" Target="../media/image138.svg"/><Relationship Id="rId21" Type="http://schemas.openxmlformats.org/officeDocument/2006/relationships/image" Target="../media/image42.svg"/><Relationship Id="rId42" Type="http://schemas.openxmlformats.org/officeDocument/2006/relationships/image" Target="../media/image63.svg"/><Relationship Id="rId63" Type="http://schemas.openxmlformats.org/officeDocument/2006/relationships/image" Target="../media/image84.svg"/><Relationship Id="rId84" Type="http://schemas.openxmlformats.org/officeDocument/2006/relationships/image" Target="../media/image105.svg"/><Relationship Id="rId138" Type="http://schemas.openxmlformats.org/officeDocument/2006/relationships/image" Target="../media/image159.svg"/><Relationship Id="rId159" Type="http://schemas.openxmlformats.org/officeDocument/2006/relationships/image" Target="../media/image180.svg"/><Relationship Id="rId170" Type="http://schemas.openxmlformats.org/officeDocument/2006/relationships/image" Target="../media/image191.svg"/><Relationship Id="rId191" Type="http://schemas.openxmlformats.org/officeDocument/2006/relationships/image" Target="../media/image212.svg"/><Relationship Id="rId107" Type="http://schemas.openxmlformats.org/officeDocument/2006/relationships/image" Target="../media/image128.svg"/><Relationship Id="rId11" Type="http://schemas.openxmlformats.org/officeDocument/2006/relationships/image" Target="../media/image32.svg"/><Relationship Id="rId32" Type="http://schemas.openxmlformats.org/officeDocument/2006/relationships/image" Target="../media/image53.svg"/><Relationship Id="rId53" Type="http://schemas.openxmlformats.org/officeDocument/2006/relationships/image" Target="../media/image74.svg"/><Relationship Id="rId74" Type="http://schemas.openxmlformats.org/officeDocument/2006/relationships/image" Target="../media/image95.svg"/><Relationship Id="rId128" Type="http://schemas.openxmlformats.org/officeDocument/2006/relationships/image" Target="../media/image149.svg"/><Relationship Id="rId149" Type="http://schemas.openxmlformats.org/officeDocument/2006/relationships/image" Target="../media/image170.svg"/><Relationship Id="rId5" Type="http://schemas.openxmlformats.org/officeDocument/2006/relationships/image" Target="../media/image26.svg"/><Relationship Id="rId95" Type="http://schemas.openxmlformats.org/officeDocument/2006/relationships/image" Target="../media/image116.svg"/><Relationship Id="rId160" Type="http://schemas.openxmlformats.org/officeDocument/2006/relationships/image" Target="../media/image181.svg"/><Relationship Id="rId181" Type="http://schemas.openxmlformats.org/officeDocument/2006/relationships/image" Target="../media/image202.svg"/><Relationship Id="rId22" Type="http://schemas.openxmlformats.org/officeDocument/2006/relationships/image" Target="../media/image43.svg"/><Relationship Id="rId43" Type="http://schemas.openxmlformats.org/officeDocument/2006/relationships/image" Target="../media/image64.svg"/><Relationship Id="rId64" Type="http://schemas.openxmlformats.org/officeDocument/2006/relationships/image" Target="../media/image85.svg"/><Relationship Id="rId118" Type="http://schemas.openxmlformats.org/officeDocument/2006/relationships/image" Target="../media/image139.svg"/><Relationship Id="rId139" Type="http://schemas.openxmlformats.org/officeDocument/2006/relationships/image" Target="../media/image160.svg"/><Relationship Id="rId85" Type="http://schemas.openxmlformats.org/officeDocument/2006/relationships/image" Target="../media/image106.svg"/><Relationship Id="rId150" Type="http://schemas.openxmlformats.org/officeDocument/2006/relationships/image" Target="../media/image171.svg"/><Relationship Id="rId171" Type="http://schemas.openxmlformats.org/officeDocument/2006/relationships/image" Target="../media/image192.svg"/><Relationship Id="rId192" Type="http://schemas.openxmlformats.org/officeDocument/2006/relationships/image" Target="../media/image213.svg"/><Relationship Id="rId12" Type="http://schemas.openxmlformats.org/officeDocument/2006/relationships/image" Target="../media/image33.svg"/><Relationship Id="rId33" Type="http://schemas.openxmlformats.org/officeDocument/2006/relationships/image" Target="../media/image54.svg"/><Relationship Id="rId108" Type="http://schemas.openxmlformats.org/officeDocument/2006/relationships/image" Target="../media/image129.svg"/><Relationship Id="rId129" Type="http://schemas.openxmlformats.org/officeDocument/2006/relationships/image" Target="../media/image150.svg"/><Relationship Id="rId54" Type="http://schemas.openxmlformats.org/officeDocument/2006/relationships/image" Target="../media/image75.svg"/><Relationship Id="rId75" Type="http://schemas.openxmlformats.org/officeDocument/2006/relationships/image" Target="../media/image96.svg"/><Relationship Id="rId96" Type="http://schemas.openxmlformats.org/officeDocument/2006/relationships/image" Target="../media/image117.svg"/><Relationship Id="rId140" Type="http://schemas.openxmlformats.org/officeDocument/2006/relationships/image" Target="../media/image161.svg"/><Relationship Id="rId161" Type="http://schemas.openxmlformats.org/officeDocument/2006/relationships/image" Target="../media/image182.svg"/><Relationship Id="rId182" Type="http://schemas.openxmlformats.org/officeDocument/2006/relationships/image" Target="../media/image203.svg"/><Relationship Id="rId6" Type="http://schemas.openxmlformats.org/officeDocument/2006/relationships/image" Target="../media/image27.svg"/><Relationship Id="rId23" Type="http://schemas.openxmlformats.org/officeDocument/2006/relationships/image" Target="../media/image44.svg"/><Relationship Id="rId119" Type="http://schemas.openxmlformats.org/officeDocument/2006/relationships/image" Target="../media/image140.svg"/><Relationship Id="rId44" Type="http://schemas.openxmlformats.org/officeDocument/2006/relationships/image" Target="../media/image65.svg"/><Relationship Id="rId65" Type="http://schemas.openxmlformats.org/officeDocument/2006/relationships/image" Target="../media/image86.svg"/><Relationship Id="rId86" Type="http://schemas.openxmlformats.org/officeDocument/2006/relationships/image" Target="../media/image107.svg"/><Relationship Id="rId130" Type="http://schemas.openxmlformats.org/officeDocument/2006/relationships/image" Target="../media/image151.svg"/><Relationship Id="rId151" Type="http://schemas.openxmlformats.org/officeDocument/2006/relationships/image" Target="../media/image172.svg"/><Relationship Id="rId172" Type="http://schemas.openxmlformats.org/officeDocument/2006/relationships/image" Target="../media/image193.svg"/><Relationship Id="rId13" Type="http://schemas.openxmlformats.org/officeDocument/2006/relationships/image" Target="../media/image34.svg"/><Relationship Id="rId18" Type="http://schemas.openxmlformats.org/officeDocument/2006/relationships/image" Target="../media/image39.svg"/><Relationship Id="rId39" Type="http://schemas.openxmlformats.org/officeDocument/2006/relationships/image" Target="../media/image60.svg"/><Relationship Id="rId109" Type="http://schemas.openxmlformats.org/officeDocument/2006/relationships/image" Target="../media/image130.svg"/><Relationship Id="rId34" Type="http://schemas.openxmlformats.org/officeDocument/2006/relationships/image" Target="../media/image55.svg"/><Relationship Id="rId50" Type="http://schemas.openxmlformats.org/officeDocument/2006/relationships/image" Target="../media/image71.svg"/><Relationship Id="rId55" Type="http://schemas.openxmlformats.org/officeDocument/2006/relationships/image" Target="../media/image76.svg"/><Relationship Id="rId76" Type="http://schemas.openxmlformats.org/officeDocument/2006/relationships/image" Target="../media/image97.svg"/><Relationship Id="rId97" Type="http://schemas.openxmlformats.org/officeDocument/2006/relationships/image" Target="../media/image118.svg"/><Relationship Id="rId104" Type="http://schemas.openxmlformats.org/officeDocument/2006/relationships/image" Target="../media/image125.svg"/><Relationship Id="rId120" Type="http://schemas.openxmlformats.org/officeDocument/2006/relationships/image" Target="../media/image141.svg"/><Relationship Id="rId125" Type="http://schemas.openxmlformats.org/officeDocument/2006/relationships/image" Target="../media/image146.svg"/><Relationship Id="rId141" Type="http://schemas.openxmlformats.org/officeDocument/2006/relationships/image" Target="../media/image162.svg"/><Relationship Id="rId146" Type="http://schemas.openxmlformats.org/officeDocument/2006/relationships/image" Target="../media/image167.svg"/><Relationship Id="rId167" Type="http://schemas.openxmlformats.org/officeDocument/2006/relationships/image" Target="../media/image188.svg"/><Relationship Id="rId188" Type="http://schemas.openxmlformats.org/officeDocument/2006/relationships/image" Target="../media/image209.svg"/><Relationship Id="rId7" Type="http://schemas.openxmlformats.org/officeDocument/2006/relationships/image" Target="../media/image28.svg"/><Relationship Id="rId71" Type="http://schemas.openxmlformats.org/officeDocument/2006/relationships/image" Target="../media/image92.svg"/><Relationship Id="rId92" Type="http://schemas.openxmlformats.org/officeDocument/2006/relationships/image" Target="../media/image113.svg"/><Relationship Id="rId162" Type="http://schemas.openxmlformats.org/officeDocument/2006/relationships/image" Target="../media/image183.svg"/><Relationship Id="rId183" Type="http://schemas.openxmlformats.org/officeDocument/2006/relationships/image" Target="../media/image204.svg"/><Relationship Id="rId2" Type="http://schemas.openxmlformats.org/officeDocument/2006/relationships/notesSlide" Target="../notesSlides/notesSlide4.xml"/><Relationship Id="rId29" Type="http://schemas.openxmlformats.org/officeDocument/2006/relationships/image" Target="../media/image50.svg"/><Relationship Id="rId24" Type="http://schemas.openxmlformats.org/officeDocument/2006/relationships/image" Target="../media/image45.svg"/><Relationship Id="rId40" Type="http://schemas.openxmlformats.org/officeDocument/2006/relationships/image" Target="../media/image61.svg"/><Relationship Id="rId45" Type="http://schemas.openxmlformats.org/officeDocument/2006/relationships/image" Target="../media/image66.svg"/><Relationship Id="rId66" Type="http://schemas.openxmlformats.org/officeDocument/2006/relationships/image" Target="../media/image87.svg"/><Relationship Id="rId87" Type="http://schemas.openxmlformats.org/officeDocument/2006/relationships/image" Target="../media/image108.svg"/><Relationship Id="rId110" Type="http://schemas.openxmlformats.org/officeDocument/2006/relationships/image" Target="../media/image131.svg"/><Relationship Id="rId115" Type="http://schemas.openxmlformats.org/officeDocument/2006/relationships/image" Target="../media/image136.svg"/><Relationship Id="rId131" Type="http://schemas.openxmlformats.org/officeDocument/2006/relationships/image" Target="../media/image152.svg"/><Relationship Id="rId136" Type="http://schemas.openxmlformats.org/officeDocument/2006/relationships/image" Target="../media/image157.svg"/><Relationship Id="rId157" Type="http://schemas.openxmlformats.org/officeDocument/2006/relationships/image" Target="../media/image178.svg"/><Relationship Id="rId178" Type="http://schemas.openxmlformats.org/officeDocument/2006/relationships/image" Target="../media/image199.svg"/><Relationship Id="rId61" Type="http://schemas.openxmlformats.org/officeDocument/2006/relationships/image" Target="../media/image82.svg"/><Relationship Id="rId82" Type="http://schemas.openxmlformats.org/officeDocument/2006/relationships/image" Target="../media/image103.svg"/><Relationship Id="rId152" Type="http://schemas.openxmlformats.org/officeDocument/2006/relationships/image" Target="../media/image173.svg"/><Relationship Id="rId173" Type="http://schemas.openxmlformats.org/officeDocument/2006/relationships/image" Target="../media/image194.svg"/><Relationship Id="rId19" Type="http://schemas.openxmlformats.org/officeDocument/2006/relationships/image" Target="../media/image40.svg"/><Relationship Id="rId14" Type="http://schemas.openxmlformats.org/officeDocument/2006/relationships/image" Target="../media/image35.svg"/><Relationship Id="rId30" Type="http://schemas.openxmlformats.org/officeDocument/2006/relationships/image" Target="../media/image51.svg"/><Relationship Id="rId35" Type="http://schemas.openxmlformats.org/officeDocument/2006/relationships/image" Target="../media/image56.svg"/><Relationship Id="rId56" Type="http://schemas.openxmlformats.org/officeDocument/2006/relationships/image" Target="../media/image77.svg"/><Relationship Id="rId77" Type="http://schemas.openxmlformats.org/officeDocument/2006/relationships/image" Target="../media/image98.svg"/><Relationship Id="rId100" Type="http://schemas.openxmlformats.org/officeDocument/2006/relationships/image" Target="../media/image121.svg"/><Relationship Id="rId105" Type="http://schemas.openxmlformats.org/officeDocument/2006/relationships/image" Target="../media/image126.svg"/><Relationship Id="rId126" Type="http://schemas.openxmlformats.org/officeDocument/2006/relationships/image" Target="../media/image147.svg"/><Relationship Id="rId147" Type="http://schemas.openxmlformats.org/officeDocument/2006/relationships/image" Target="../media/image168.svg"/><Relationship Id="rId168" Type="http://schemas.openxmlformats.org/officeDocument/2006/relationships/image" Target="../media/image189.svg"/><Relationship Id="rId8" Type="http://schemas.openxmlformats.org/officeDocument/2006/relationships/image" Target="../media/image29.svg"/><Relationship Id="rId51" Type="http://schemas.openxmlformats.org/officeDocument/2006/relationships/image" Target="../media/image72.svg"/><Relationship Id="rId72" Type="http://schemas.openxmlformats.org/officeDocument/2006/relationships/image" Target="../media/image93.svg"/><Relationship Id="rId93" Type="http://schemas.openxmlformats.org/officeDocument/2006/relationships/image" Target="../media/image114.svg"/><Relationship Id="rId98" Type="http://schemas.openxmlformats.org/officeDocument/2006/relationships/image" Target="../media/image119.svg"/><Relationship Id="rId121" Type="http://schemas.openxmlformats.org/officeDocument/2006/relationships/image" Target="../media/image142.svg"/><Relationship Id="rId142" Type="http://schemas.openxmlformats.org/officeDocument/2006/relationships/image" Target="../media/image163.svg"/><Relationship Id="rId163" Type="http://schemas.openxmlformats.org/officeDocument/2006/relationships/image" Target="../media/image184.svg"/><Relationship Id="rId184" Type="http://schemas.openxmlformats.org/officeDocument/2006/relationships/image" Target="../media/image205.svg"/><Relationship Id="rId189" Type="http://schemas.openxmlformats.org/officeDocument/2006/relationships/image" Target="../media/image210.svg"/><Relationship Id="rId3" Type="http://schemas.openxmlformats.org/officeDocument/2006/relationships/image" Target="../media/image24.svg"/><Relationship Id="rId25" Type="http://schemas.openxmlformats.org/officeDocument/2006/relationships/image" Target="../media/image46.svg"/><Relationship Id="rId46" Type="http://schemas.openxmlformats.org/officeDocument/2006/relationships/image" Target="../media/image67.svg"/><Relationship Id="rId67" Type="http://schemas.openxmlformats.org/officeDocument/2006/relationships/image" Target="../media/image88.svg"/><Relationship Id="rId116" Type="http://schemas.openxmlformats.org/officeDocument/2006/relationships/image" Target="../media/image137.svg"/><Relationship Id="rId137" Type="http://schemas.openxmlformats.org/officeDocument/2006/relationships/image" Target="../media/image158.svg"/><Relationship Id="rId158" Type="http://schemas.openxmlformats.org/officeDocument/2006/relationships/image" Target="../media/image179.svg"/><Relationship Id="rId20" Type="http://schemas.openxmlformats.org/officeDocument/2006/relationships/image" Target="../media/image41.svg"/><Relationship Id="rId41" Type="http://schemas.openxmlformats.org/officeDocument/2006/relationships/image" Target="../media/image62.svg"/><Relationship Id="rId62" Type="http://schemas.openxmlformats.org/officeDocument/2006/relationships/image" Target="../media/image83.svg"/><Relationship Id="rId83" Type="http://schemas.openxmlformats.org/officeDocument/2006/relationships/image" Target="../media/image104.svg"/><Relationship Id="rId88" Type="http://schemas.openxmlformats.org/officeDocument/2006/relationships/image" Target="../media/image109.svg"/><Relationship Id="rId111" Type="http://schemas.openxmlformats.org/officeDocument/2006/relationships/image" Target="../media/image132.svg"/><Relationship Id="rId132" Type="http://schemas.openxmlformats.org/officeDocument/2006/relationships/image" Target="../media/image153.svg"/><Relationship Id="rId153" Type="http://schemas.openxmlformats.org/officeDocument/2006/relationships/image" Target="../media/image174.svg"/><Relationship Id="rId174" Type="http://schemas.openxmlformats.org/officeDocument/2006/relationships/image" Target="../media/image195.svg"/><Relationship Id="rId179" Type="http://schemas.openxmlformats.org/officeDocument/2006/relationships/image" Target="../media/image200.svg"/><Relationship Id="rId190" Type="http://schemas.openxmlformats.org/officeDocument/2006/relationships/image" Target="../media/image211.svg"/><Relationship Id="rId15" Type="http://schemas.openxmlformats.org/officeDocument/2006/relationships/image" Target="../media/image36.svg"/><Relationship Id="rId36" Type="http://schemas.openxmlformats.org/officeDocument/2006/relationships/image" Target="../media/image57.svg"/><Relationship Id="rId57" Type="http://schemas.openxmlformats.org/officeDocument/2006/relationships/image" Target="../media/image78.svg"/><Relationship Id="rId106" Type="http://schemas.openxmlformats.org/officeDocument/2006/relationships/image" Target="../media/image127.svg"/><Relationship Id="rId127" Type="http://schemas.openxmlformats.org/officeDocument/2006/relationships/image" Target="../media/image148.svg"/><Relationship Id="rId10" Type="http://schemas.openxmlformats.org/officeDocument/2006/relationships/image" Target="../media/image31.svg"/><Relationship Id="rId31" Type="http://schemas.openxmlformats.org/officeDocument/2006/relationships/image" Target="../media/image52.svg"/><Relationship Id="rId52" Type="http://schemas.openxmlformats.org/officeDocument/2006/relationships/image" Target="../media/image73.svg"/><Relationship Id="rId73" Type="http://schemas.openxmlformats.org/officeDocument/2006/relationships/image" Target="../media/image94.svg"/><Relationship Id="rId78" Type="http://schemas.openxmlformats.org/officeDocument/2006/relationships/image" Target="../media/image99.svg"/><Relationship Id="rId94" Type="http://schemas.openxmlformats.org/officeDocument/2006/relationships/image" Target="../media/image115.svg"/><Relationship Id="rId99" Type="http://schemas.openxmlformats.org/officeDocument/2006/relationships/image" Target="../media/image120.svg"/><Relationship Id="rId101" Type="http://schemas.openxmlformats.org/officeDocument/2006/relationships/image" Target="../media/image122.svg"/><Relationship Id="rId122" Type="http://schemas.openxmlformats.org/officeDocument/2006/relationships/image" Target="../media/image143.svg"/><Relationship Id="rId143" Type="http://schemas.openxmlformats.org/officeDocument/2006/relationships/image" Target="../media/image164.svg"/><Relationship Id="rId148" Type="http://schemas.openxmlformats.org/officeDocument/2006/relationships/image" Target="../media/image169.svg"/><Relationship Id="rId164" Type="http://schemas.openxmlformats.org/officeDocument/2006/relationships/image" Target="../media/image185.svg"/><Relationship Id="rId169" Type="http://schemas.openxmlformats.org/officeDocument/2006/relationships/image" Target="../media/image190.svg"/><Relationship Id="rId185" Type="http://schemas.openxmlformats.org/officeDocument/2006/relationships/image" Target="../media/image206.svg"/><Relationship Id="rId4" Type="http://schemas.openxmlformats.org/officeDocument/2006/relationships/image" Target="../media/image25.svg"/><Relationship Id="rId9" Type="http://schemas.openxmlformats.org/officeDocument/2006/relationships/image" Target="../media/image30.svg"/><Relationship Id="rId180" Type="http://schemas.openxmlformats.org/officeDocument/2006/relationships/image" Target="../media/image201.svg"/><Relationship Id="rId26" Type="http://schemas.openxmlformats.org/officeDocument/2006/relationships/image" Target="../media/image47.svg"/><Relationship Id="rId47" Type="http://schemas.openxmlformats.org/officeDocument/2006/relationships/image" Target="../media/image68.svg"/><Relationship Id="rId68" Type="http://schemas.openxmlformats.org/officeDocument/2006/relationships/image" Target="../media/image89.svg"/><Relationship Id="rId89" Type="http://schemas.openxmlformats.org/officeDocument/2006/relationships/image" Target="../media/image110.svg"/><Relationship Id="rId112" Type="http://schemas.openxmlformats.org/officeDocument/2006/relationships/image" Target="../media/image133.svg"/><Relationship Id="rId133" Type="http://schemas.openxmlformats.org/officeDocument/2006/relationships/image" Target="../media/image154.svg"/><Relationship Id="rId154" Type="http://schemas.openxmlformats.org/officeDocument/2006/relationships/image" Target="../media/image175.svg"/><Relationship Id="rId175" Type="http://schemas.openxmlformats.org/officeDocument/2006/relationships/image" Target="../media/image196.svg"/><Relationship Id="rId16" Type="http://schemas.openxmlformats.org/officeDocument/2006/relationships/image" Target="../media/image37.svg"/><Relationship Id="rId37" Type="http://schemas.openxmlformats.org/officeDocument/2006/relationships/image" Target="../media/image58.svg"/><Relationship Id="rId58" Type="http://schemas.openxmlformats.org/officeDocument/2006/relationships/image" Target="../media/image79.svg"/><Relationship Id="rId79" Type="http://schemas.openxmlformats.org/officeDocument/2006/relationships/image" Target="../media/image100.svg"/><Relationship Id="rId102" Type="http://schemas.openxmlformats.org/officeDocument/2006/relationships/image" Target="../media/image123.svg"/><Relationship Id="rId123" Type="http://schemas.openxmlformats.org/officeDocument/2006/relationships/image" Target="../media/image144.svg"/><Relationship Id="rId144" Type="http://schemas.openxmlformats.org/officeDocument/2006/relationships/image" Target="../media/image165.svg"/><Relationship Id="rId90" Type="http://schemas.openxmlformats.org/officeDocument/2006/relationships/image" Target="../media/image111.svg"/><Relationship Id="rId165" Type="http://schemas.openxmlformats.org/officeDocument/2006/relationships/image" Target="../media/image186.svg"/><Relationship Id="rId186" Type="http://schemas.openxmlformats.org/officeDocument/2006/relationships/image" Target="../media/image207.svg"/><Relationship Id="rId27" Type="http://schemas.openxmlformats.org/officeDocument/2006/relationships/image" Target="../media/image48.svg"/><Relationship Id="rId48" Type="http://schemas.openxmlformats.org/officeDocument/2006/relationships/image" Target="../media/image69.svg"/><Relationship Id="rId69" Type="http://schemas.openxmlformats.org/officeDocument/2006/relationships/image" Target="../media/image90.svg"/><Relationship Id="rId113" Type="http://schemas.openxmlformats.org/officeDocument/2006/relationships/image" Target="../media/image134.svg"/><Relationship Id="rId134" Type="http://schemas.openxmlformats.org/officeDocument/2006/relationships/image" Target="../media/image155.svg"/><Relationship Id="rId80" Type="http://schemas.openxmlformats.org/officeDocument/2006/relationships/image" Target="../media/image101.svg"/><Relationship Id="rId155" Type="http://schemas.openxmlformats.org/officeDocument/2006/relationships/image" Target="../media/image176.svg"/><Relationship Id="rId176" Type="http://schemas.openxmlformats.org/officeDocument/2006/relationships/image" Target="../media/image197.svg"/><Relationship Id="rId17" Type="http://schemas.openxmlformats.org/officeDocument/2006/relationships/image" Target="../media/image38.svg"/><Relationship Id="rId38" Type="http://schemas.openxmlformats.org/officeDocument/2006/relationships/image" Target="../media/image59.svg"/><Relationship Id="rId59" Type="http://schemas.openxmlformats.org/officeDocument/2006/relationships/image" Target="../media/image80.svg"/><Relationship Id="rId103" Type="http://schemas.openxmlformats.org/officeDocument/2006/relationships/image" Target="../media/image124.svg"/><Relationship Id="rId124" Type="http://schemas.openxmlformats.org/officeDocument/2006/relationships/image" Target="../media/image145.svg"/><Relationship Id="rId70" Type="http://schemas.openxmlformats.org/officeDocument/2006/relationships/image" Target="../media/image91.svg"/><Relationship Id="rId91" Type="http://schemas.openxmlformats.org/officeDocument/2006/relationships/image" Target="../media/image112.svg"/><Relationship Id="rId145" Type="http://schemas.openxmlformats.org/officeDocument/2006/relationships/image" Target="../media/image166.svg"/><Relationship Id="rId166" Type="http://schemas.openxmlformats.org/officeDocument/2006/relationships/image" Target="../media/image187.svg"/><Relationship Id="rId187" Type="http://schemas.openxmlformats.org/officeDocument/2006/relationships/image" Target="../media/image208.svg"/><Relationship Id="rId1" Type="http://schemas.openxmlformats.org/officeDocument/2006/relationships/slideLayout" Target="../slideLayouts/slideLayout30.xml"/><Relationship Id="rId28" Type="http://schemas.openxmlformats.org/officeDocument/2006/relationships/image" Target="../media/image49.svg"/><Relationship Id="rId49" Type="http://schemas.openxmlformats.org/officeDocument/2006/relationships/image" Target="../media/image70.svg"/><Relationship Id="rId114" Type="http://schemas.openxmlformats.org/officeDocument/2006/relationships/image" Target="../media/image135.svg"/><Relationship Id="rId60" Type="http://schemas.openxmlformats.org/officeDocument/2006/relationships/image" Target="../media/image81.svg"/><Relationship Id="rId81" Type="http://schemas.openxmlformats.org/officeDocument/2006/relationships/image" Target="../media/image102.svg"/><Relationship Id="rId135" Type="http://schemas.openxmlformats.org/officeDocument/2006/relationships/image" Target="../media/image156.svg"/><Relationship Id="rId156" Type="http://schemas.openxmlformats.org/officeDocument/2006/relationships/image" Target="../media/image177.svg"/><Relationship Id="rId177" Type="http://schemas.openxmlformats.org/officeDocument/2006/relationships/image" Target="../media/image198.svg"/></Relationships>
</file>

<file path=ppt/slides/_rels/slide6.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14.svg"/><Relationship Id="rId7" Type="http://schemas.openxmlformats.org/officeDocument/2006/relationships/image" Target="../media/image218.sv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17.svg"/><Relationship Id="rId5" Type="http://schemas.openxmlformats.org/officeDocument/2006/relationships/image" Target="../media/image216.svg"/><Relationship Id="rId4" Type="http://schemas.openxmlformats.org/officeDocument/2006/relationships/image" Target="../media/image215.svg"/></Relationships>
</file>

<file path=ppt/slides/_rels/slide7.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30.xml"/><Relationship Id="rId6" Type="http://schemas.openxmlformats.org/officeDocument/2006/relationships/image" Target="../media/image224.png"/><Relationship Id="rId5" Type="http://schemas.openxmlformats.org/officeDocument/2006/relationships/image" Target="../media/image223.png"/><Relationship Id="rId10" Type="http://schemas.openxmlformats.org/officeDocument/2006/relationships/image" Target="../media/image228.png"/><Relationship Id="rId4" Type="http://schemas.openxmlformats.org/officeDocument/2006/relationships/image" Target="../media/image222.png"/><Relationship Id="rId9" Type="http://schemas.openxmlformats.org/officeDocument/2006/relationships/image" Target="../media/image227.png"/></Relationships>
</file>

<file path=ppt/slides/_rels/slide8.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40.png"/><Relationship Id="rId3" Type="http://schemas.openxmlformats.org/officeDocument/2006/relationships/image" Target="../media/image230.svg"/><Relationship Id="rId7" Type="http://schemas.openxmlformats.org/officeDocument/2006/relationships/image" Target="../media/image234.png"/><Relationship Id="rId12" Type="http://schemas.openxmlformats.org/officeDocument/2006/relationships/image" Target="../media/image239.png"/><Relationship Id="rId2" Type="http://schemas.openxmlformats.org/officeDocument/2006/relationships/image" Target="../media/image229.svg"/><Relationship Id="rId1" Type="http://schemas.openxmlformats.org/officeDocument/2006/relationships/slideLayout" Target="../slideLayouts/slideLayout30.xml"/><Relationship Id="rId6" Type="http://schemas.openxmlformats.org/officeDocument/2006/relationships/image" Target="../media/image233.png"/><Relationship Id="rId11" Type="http://schemas.openxmlformats.org/officeDocument/2006/relationships/image" Target="../media/image238.png"/><Relationship Id="rId5" Type="http://schemas.openxmlformats.org/officeDocument/2006/relationships/image" Target="../media/image232.png"/><Relationship Id="rId15" Type="http://schemas.openxmlformats.org/officeDocument/2006/relationships/image" Target="../media/image242.pn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png"/><Relationship Id="rId14" Type="http://schemas.openxmlformats.org/officeDocument/2006/relationships/image" Target="../media/image24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B954-6C8F-E847-C468-D91118B757BC}"/>
              </a:ext>
            </a:extLst>
          </p:cNvPr>
          <p:cNvSpPr>
            <a:spLocks noGrp="1"/>
          </p:cNvSpPr>
          <p:nvPr>
            <p:ph type="title"/>
          </p:nvPr>
        </p:nvSpPr>
        <p:spPr/>
        <p:txBody>
          <a:bodyPr>
            <a:normAutofit fontScale="90000"/>
          </a:bodyPr>
          <a:lstStyle/>
          <a:p>
            <a:r>
              <a:rPr lang="en-GB" sz="3600" b="1" dirty="0">
                <a:solidFill>
                  <a:srgbClr val="1D1D1B"/>
                </a:solidFill>
                <a:latin typeface="GT Walsheim Bold"/>
              </a:rPr>
              <a:t>Instructions</a:t>
            </a:r>
          </a:p>
        </p:txBody>
      </p:sp>
      <p:sp>
        <p:nvSpPr>
          <p:cNvPr id="8" name="Text Placeholder 7">
            <a:extLst>
              <a:ext uri="{FF2B5EF4-FFF2-40B4-BE49-F238E27FC236}">
                <a16:creationId xmlns:a16="http://schemas.microsoft.com/office/drawing/2014/main" id="{63AAE345-C044-39A5-82E0-221986D2C96B}"/>
              </a:ext>
            </a:extLst>
          </p:cNvPr>
          <p:cNvSpPr>
            <a:spLocks noGrp="1"/>
          </p:cNvSpPr>
          <p:nvPr>
            <p:ph type="body" idx="1"/>
          </p:nvPr>
        </p:nvSpPr>
        <p:spPr>
          <a:xfrm>
            <a:off x="515938" y="818307"/>
            <a:ext cx="6742701" cy="386844"/>
          </a:xfrm>
        </p:spPr>
        <p:txBody>
          <a:bodyPr/>
          <a:lstStyle/>
          <a:p>
            <a:r>
              <a:rPr lang="en-GB" sz="1400" dirty="0">
                <a:solidFill>
                  <a:srgbClr val="666666"/>
                </a:solidFill>
                <a:latin typeface="GT Walsheim"/>
              </a:rPr>
              <a:t>How to use this template — please follow these guidelines.</a:t>
            </a:r>
          </a:p>
        </p:txBody>
      </p:sp>
      <p:sp>
        <p:nvSpPr>
          <p:cNvPr id="24" name="Card / Logo visibility">
            <a:extLst>
              <a:ext uri="{FF2B5EF4-FFF2-40B4-BE49-F238E27FC236}">
                <a16:creationId xmlns:a16="http://schemas.microsoft.com/office/drawing/2014/main" id="{DE7C3CF3-7607-DC4B-8252-6F4ABFD42CEC}"/>
              </a:ext>
            </a:extLst>
          </p:cNvPr>
          <p:cNvSpPr/>
          <p:nvPr/>
        </p:nvSpPr>
        <p:spPr>
          <a:xfrm>
            <a:off x="381000" y="1460500"/>
            <a:ext cx="3691466" cy="2419350"/>
          </a:xfrm>
          <a:prstGeom prst="roundRect">
            <a:avLst>
              <a:gd name="adj" fmla="val 10165"/>
            </a:avLst>
          </a:prstGeom>
          <a:solidFill>
            <a:schemeClr val="bg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144000" tIns="108000" rIns="108000" rtlCol="0" anchor="t"/>
          <a:lstStyle/>
          <a:p>
            <a:pPr>
              <a:spcAft>
                <a:spcPts val="1800"/>
              </a:spcAft>
            </a:pPr>
            <a:r>
              <a:rPr lang="en-GB" sz="2000" b="1" dirty="0">
                <a:solidFill>
                  <a:srgbClr val="1D1D1B"/>
                </a:solidFill>
                <a:latin typeface="GT Walsheim Bold"/>
              </a:rPr>
              <a:t>Logo visibility</a:t>
            </a:r>
            <a:endParaRPr lang="en-CZ" sz="2000" b="1" dirty="0">
              <a:solidFill>
                <a:srgbClr val="1D1D1B"/>
              </a:solidFill>
              <a:latin typeface="GT Walsheim Bold"/>
            </a:endParaRP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Hide on a slide:</a:t>
            </a:r>
            <a:r>
              <a:rPr lang="en-GB" sz="1200" dirty="0">
                <a:solidFill>
                  <a:srgbClr val="3D3D3D"/>
                </a:solidFill>
              </a:rPr>
              <a:t> Design tab → Format Background → Hide background graphics.</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Match background:</a:t>
            </a:r>
            <a:r>
              <a:rPr lang="en-GB" sz="1200" dirty="0">
                <a:solidFill>
                  <a:srgbClr val="3D3D3D"/>
                </a:solidFill>
              </a:rPr>
              <a:t> use the brand version that fits a light or dark slide.</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Never </a:t>
            </a:r>
            <a:r>
              <a:rPr lang="en-GB" sz="1200" b="1" dirty="0" err="1">
                <a:solidFill>
                  <a:srgbClr val="1D1D1B"/>
                </a:solidFill>
                <a:latin typeface="GT Walsheim Bold"/>
              </a:rPr>
              <a:t>recolor</a:t>
            </a:r>
            <a:r>
              <a:rPr lang="en-GB" sz="1200" dirty="0">
                <a:solidFill>
                  <a:srgbClr val="3D3D3D"/>
                </a:solidFill>
              </a:rPr>
              <a:t> or apply effects to the logo.</a:t>
            </a:r>
          </a:p>
          <a:p>
            <a:pPr algn="l"/>
            <a:endParaRPr lang="en-CZ" dirty="0"/>
          </a:p>
        </p:txBody>
      </p:sp>
      <p:sp>
        <p:nvSpPr>
          <p:cNvPr id="25" name="Card icon / Logo visibility">
            <a:extLst>
              <a:ext uri="{FF2B5EF4-FFF2-40B4-BE49-F238E27FC236}">
                <a16:creationId xmlns:a16="http://schemas.microsoft.com/office/drawing/2014/main" id="{91ED0127-49E0-6B4B-BF98-9E114151505A}"/>
              </a:ext>
            </a:extLst>
          </p:cNvPr>
          <p:cNvSpPr/>
          <p:nvPr/>
        </p:nvSpPr>
        <p:spPr>
          <a:xfrm>
            <a:off x="3418700" y="1655158"/>
            <a:ext cx="482600" cy="482600"/>
          </a:xfrm>
          <a:prstGeom prst="ellipse">
            <a:avLst/>
          </a:prstGeom>
          <a:solidFill>
            <a:srgbClr val="F0592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lIns="0" tIns="0" rIns="0" bIns="0" rtlCol="0" anchor="ctr" anchorCtr="0">
            <a:noAutofit/>
          </a:bodyPr>
          <a:lstStyle/>
          <a:p>
            <a:pPr algn="ctr"/>
            <a:r>
              <a:rPr lang="en-GB" sz="1400" dirty="0">
                <a:solidFill>
                  <a:srgbClr val="FFFFFF"/>
                </a:solidFill>
                <a:latin typeface="+mj-lt"/>
              </a:rPr>
              <a:t>01</a:t>
            </a:r>
            <a:endParaRPr lang="en-CZ" sz="1400" dirty="0">
              <a:solidFill>
                <a:srgbClr val="FFFFFF"/>
              </a:solidFill>
              <a:latin typeface="+mj-lt"/>
            </a:endParaRPr>
          </a:p>
        </p:txBody>
      </p:sp>
      <p:sp>
        <p:nvSpPr>
          <p:cNvPr id="28" name="Card / Typography">
            <a:extLst>
              <a:ext uri="{FF2B5EF4-FFF2-40B4-BE49-F238E27FC236}">
                <a16:creationId xmlns:a16="http://schemas.microsoft.com/office/drawing/2014/main" id="{7F691F97-BAA1-1947-91D8-1F5BF80446E4}"/>
              </a:ext>
            </a:extLst>
          </p:cNvPr>
          <p:cNvSpPr/>
          <p:nvPr/>
        </p:nvSpPr>
        <p:spPr>
          <a:xfrm>
            <a:off x="4250266" y="1460500"/>
            <a:ext cx="3691466" cy="2419350"/>
          </a:xfrm>
          <a:prstGeom prst="roundRect">
            <a:avLst>
              <a:gd name="adj" fmla="val 10165"/>
            </a:avLst>
          </a:prstGeom>
          <a:solidFill>
            <a:schemeClr val="bg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lIns="144000" tIns="108000" rIns="108000" bIns="228600" rtlCol="0" anchor="t"/>
          <a:lstStyle/>
          <a:p>
            <a:pPr>
              <a:spcAft>
                <a:spcPts val="1800"/>
              </a:spcAft>
            </a:pPr>
            <a:r>
              <a:rPr lang="en-GB" sz="2000" b="1" dirty="0">
                <a:solidFill>
                  <a:srgbClr val="1D1D1B"/>
                </a:solidFill>
                <a:latin typeface="GT Walsheim Bold"/>
              </a:rPr>
              <a:t>Typography</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H1 36pt</a:t>
            </a:r>
            <a:r>
              <a:rPr lang="en-GB" sz="1200" dirty="0">
                <a:solidFill>
                  <a:srgbClr val="3D3D3D"/>
                </a:solidFill>
              </a:rPr>
              <a:t> · H2 28pt · H3 20pt</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Body 14pt</a:t>
            </a:r>
            <a:r>
              <a:rPr lang="en-GB" sz="1200" dirty="0">
                <a:solidFill>
                  <a:srgbClr val="3D3D3D"/>
                </a:solidFill>
              </a:rPr>
              <a:t> · Caption 10pt</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GT Walsheim Bold</a:t>
            </a:r>
            <a:r>
              <a:rPr lang="en-GB" sz="1200" dirty="0">
                <a:solidFill>
                  <a:srgbClr val="3D3D3D"/>
                </a:solidFill>
              </a:rPr>
              <a:t> for headings, Regular for body.</a:t>
            </a:r>
          </a:p>
        </p:txBody>
      </p:sp>
      <p:sp>
        <p:nvSpPr>
          <p:cNvPr id="29" name="Card icon / Typography">
            <a:extLst>
              <a:ext uri="{FF2B5EF4-FFF2-40B4-BE49-F238E27FC236}">
                <a16:creationId xmlns:a16="http://schemas.microsoft.com/office/drawing/2014/main" id="{DAB3DDFC-8B20-8448-94F7-2D7CC8BDF903}"/>
              </a:ext>
            </a:extLst>
          </p:cNvPr>
          <p:cNvSpPr/>
          <p:nvPr/>
        </p:nvSpPr>
        <p:spPr>
          <a:xfrm>
            <a:off x="7274698" y="1676400"/>
            <a:ext cx="482600" cy="482600"/>
          </a:xfrm>
          <a:prstGeom prst="ellipse">
            <a:avLst/>
          </a:prstGeom>
          <a:solidFill>
            <a:srgbClr val="F0592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lIns="0" tIns="0" rIns="0" bIns="0" rtlCol="0" anchor="ctr" anchorCtr="0">
            <a:noAutofit/>
          </a:bodyPr>
          <a:lstStyle/>
          <a:p>
            <a:pPr algn="ctr"/>
            <a:r>
              <a:rPr lang="en-GB" sz="1400" b="1" dirty="0">
                <a:solidFill>
                  <a:srgbClr val="FFFFFF"/>
                </a:solidFill>
              </a:rPr>
              <a:t>02</a:t>
            </a:r>
            <a:endParaRPr lang="en-CZ" sz="1400" b="1" dirty="0">
              <a:solidFill>
                <a:srgbClr val="FFFFFF"/>
              </a:solidFill>
            </a:endParaRPr>
          </a:p>
        </p:txBody>
      </p:sp>
      <p:sp>
        <p:nvSpPr>
          <p:cNvPr id="32" name="Card / PowerPoint Desktop only">
            <a:extLst>
              <a:ext uri="{FF2B5EF4-FFF2-40B4-BE49-F238E27FC236}">
                <a16:creationId xmlns:a16="http://schemas.microsoft.com/office/drawing/2014/main" id="{3BB62050-B5F3-E74C-8D55-5AF4BAC081BF}"/>
              </a:ext>
            </a:extLst>
          </p:cNvPr>
          <p:cNvSpPr/>
          <p:nvPr/>
        </p:nvSpPr>
        <p:spPr>
          <a:xfrm>
            <a:off x="8119533" y="1460500"/>
            <a:ext cx="3691466" cy="2419350"/>
          </a:xfrm>
          <a:prstGeom prst="roundRect">
            <a:avLst>
              <a:gd name="adj" fmla="val 10165"/>
            </a:avLst>
          </a:prstGeom>
          <a:solidFill>
            <a:schemeClr val="bg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lIns="144000" tIns="108000" rIns="108000" bIns="228600" rtlCol="0" anchor="t"/>
          <a:lstStyle/>
          <a:p>
            <a:pPr>
              <a:spcAft>
                <a:spcPts val="1800"/>
              </a:spcAft>
            </a:pPr>
            <a:r>
              <a:rPr lang="en-GB" sz="2000" b="1" dirty="0">
                <a:solidFill>
                  <a:schemeClr val="tx1"/>
                </a:solidFill>
                <a:latin typeface="GT Walsheim Bold"/>
              </a:rPr>
              <a:t>PowerPoint Desktop </a:t>
            </a:r>
          </a:p>
          <a:p>
            <a:pPr>
              <a:spcAft>
                <a:spcPts val="600"/>
              </a:spcAft>
            </a:pPr>
            <a:r>
              <a:rPr lang="en-GB" sz="1200" b="1" dirty="0">
                <a:solidFill>
                  <a:srgbClr val="1D1D1B"/>
                </a:solidFill>
                <a:latin typeface="GT Walsheim Bold"/>
              </a:rPr>
              <a:t>Open in Desktop:</a:t>
            </a:r>
            <a:r>
              <a:rPr lang="en-GB" sz="1200" dirty="0">
                <a:solidFill>
                  <a:srgbClr val="3D3D3D"/>
                </a:solidFill>
              </a:rPr>
              <a:t> always edit in </a:t>
            </a:r>
          </a:p>
          <a:p>
            <a:pPr>
              <a:spcAft>
                <a:spcPts val="600"/>
              </a:spcAft>
            </a:pPr>
            <a:r>
              <a:rPr lang="en-GB" sz="1200" dirty="0">
                <a:solidFill>
                  <a:srgbClr val="3D3D3D"/>
                </a:solidFill>
              </a:rPr>
              <a:t>PowerPoint Desktop, not Web or Mac Keynote.</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Present</a:t>
            </a:r>
            <a:r>
              <a:rPr lang="en-GB" sz="1200" dirty="0">
                <a:solidFill>
                  <a:srgbClr val="3D3D3D"/>
                </a:solidFill>
              </a:rPr>
              <a:t> from Desktop to keep all visual fidelity.</a:t>
            </a:r>
          </a:p>
        </p:txBody>
      </p:sp>
      <p:sp>
        <p:nvSpPr>
          <p:cNvPr id="33" name="Card icon / PowerPoint Desktop only">
            <a:extLst>
              <a:ext uri="{FF2B5EF4-FFF2-40B4-BE49-F238E27FC236}">
                <a16:creationId xmlns:a16="http://schemas.microsoft.com/office/drawing/2014/main" id="{7D913405-6A52-F343-A83A-716A6CF11EF4}"/>
              </a:ext>
            </a:extLst>
          </p:cNvPr>
          <p:cNvSpPr/>
          <p:nvPr/>
        </p:nvSpPr>
        <p:spPr>
          <a:xfrm>
            <a:off x="11143965" y="1676400"/>
            <a:ext cx="482600" cy="482600"/>
          </a:xfrm>
          <a:prstGeom prst="ellipse">
            <a:avLst/>
          </a:prstGeom>
          <a:solidFill>
            <a:srgbClr val="F0592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lIns="0" tIns="0" rIns="0" bIns="0" rtlCol="0" anchor="ctr" anchorCtr="0">
            <a:noAutofit/>
          </a:bodyPr>
          <a:lstStyle/>
          <a:p>
            <a:pPr algn="ctr"/>
            <a:r>
              <a:rPr lang="en-CZ" sz="1600" b="1" dirty="0">
                <a:solidFill>
                  <a:srgbClr val="FFFFFF"/>
                </a:solidFill>
              </a:rPr>
              <a:t>03</a:t>
            </a:r>
          </a:p>
        </p:txBody>
      </p:sp>
      <p:sp>
        <p:nvSpPr>
          <p:cNvPr id="36" name="Card / Content density">
            <a:extLst>
              <a:ext uri="{FF2B5EF4-FFF2-40B4-BE49-F238E27FC236}">
                <a16:creationId xmlns:a16="http://schemas.microsoft.com/office/drawing/2014/main" id="{0123F3A9-F5D6-A846-9277-EC6D58355C0F}"/>
              </a:ext>
            </a:extLst>
          </p:cNvPr>
          <p:cNvSpPr/>
          <p:nvPr/>
        </p:nvSpPr>
        <p:spPr>
          <a:xfrm>
            <a:off x="381000" y="4057650"/>
            <a:ext cx="3691466" cy="2419350"/>
          </a:xfrm>
          <a:prstGeom prst="roundRect">
            <a:avLst>
              <a:gd name="adj" fmla="val 10165"/>
            </a:avLst>
          </a:prstGeom>
          <a:solidFill>
            <a:schemeClr val="bg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lIns="144000" tIns="108000" rIns="108000" bIns="228600" rtlCol="0" anchor="t"/>
          <a:lstStyle/>
          <a:p>
            <a:pPr>
              <a:spcAft>
                <a:spcPts val="1800"/>
              </a:spcAft>
            </a:pPr>
            <a:r>
              <a:rPr lang="en-GB" sz="2000" b="1" dirty="0">
                <a:solidFill>
                  <a:srgbClr val="1D1D1B"/>
                </a:solidFill>
                <a:latin typeface="GT Walsheim Bold"/>
              </a:rPr>
              <a:t>Content density</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5 × 5 rule:</a:t>
            </a:r>
            <a:r>
              <a:rPr lang="en-GB" sz="1200" dirty="0">
                <a:solidFill>
                  <a:srgbClr val="3D3D3D"/>
                </a:solidFill>
              </a:rPr>
              <a:t> max 5 words per line, 5 lines per slide.</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Max 5</a:t>
            </a:r>
            <a:r>
              <a:rPr lang="en-GB" sz="1200" dirty="0">
                <a:solidFill>
                  <a:srgbClr val="3D3D3D"/>
                </a:solidFill>
              </a:rPr>
              <a:t> text-heavy slides in a row.</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Break</a:t>
            </a:r>
            <a:r>
              <a:rPr lang="en-GB" sz="1200" dirty="0">
                <a:solidFill>
                  <a:srgbClr val="3D3D3D"/>
                </a:solidFill>
              </a:rPr>
              <a:t> with visuals, charts or section dividers.</a:t>
            </a:r>
          </a:p>
        </p:txBody>
      </p:sp>
      <p:sp>
        <p:nvSpPr>
          <p:cNvPr id="37" name="Card icon / Content density">
            <a:extLst>
              <a:ext uri="{FF2B5EF4-FFF2-40B4-BE49-F238E27FC236}">
                <a16:creationId xmlns:a16="http://schemas.microsoft.com/office/drawing/2014/main" id="{7768FE6B-E83C-8145-BF81-563B89EED399}"/>
              </a:ext>
            </a:extLst>
          </p:cNvPr>
          <p:cNvSpPr/>
          <p:nvPr/>
        </p:nvSpPr>
        <p:spPr>
          <a:xfrm>
            <a:off x="3405432" y="4273550"/>
            <a:ext cx="482600" cy="482600"/>
          </a:xfrm>
          <a:prstGeom prst="ellipse">
            <a:avLst/>
          </a:prstGeom>
          <a:solidFill>
            <a:srgbClr val="F0592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lIns="0" tIns="0" rIns="0" bIns="0" rtlCol="0" anchor="ctr" anchorCtr="0">
            <a:noAutofit/>
          </a:bodyPr>
          <a:lstStyle/>
          <a:p>
            <a:pPr algn="ctr"/>
            <a:r>
              <a:rPr lang="en-CZ" sz="1400" b="1" dirty="0">
                <a:solidFill>
                  <a:srgbClr val="FFFFFF"/>
                </a:solidFill>
              </a:rPr>
              <a:t>04</a:t>
            </a:r>
          </a:p>
        </p:txBody>
      </p:sp>
      <p:sp>
        <p:nvSpPr>
          <p:cNvPr id="40" name="Card / Layout &amp; spacing">
            <a:extLst>
              <a:ext uri="{FF2B5EF4-FFF2-40B4-BE49-F238E27FC236}">
                <a16:creationId xmlns:a16="http://schemas.microsoft.com/office/drawing/2014/main" id="{FD690461-D0F3-A241-930F-818371D35DBE}"/>
              </a:ext>
            </a:extLst>
          </p:cNvPr>
          <p:cNvSpPr/>
          <p:nvPr/>
        </p:nvSpPr>
        <p:spPr>
          <a:xfrm>
            <a:off x="4250266" y="4057650"/>
            <a:ext cx="3691466" cy="2419350"/>
          </a:xfrm>
          <a:prstGeom prst="roundRect">
            <a:avLst>
              <a:gd name="adj" fmla="val 10165"/>
            </a:avLst>
          </a:prstGeom>
          <a:solidFill>
            <a:schemeClr val="bg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lIns="144000" tIns="108000" rIns="108000" bIns="228600" rtlCol="0" anchor="t"/>
          <a:lstStyle/>
          <a:p>
            <a:pPr>
              <a:spcAft>
                <a:spcPts val="1800"/>
              </a:spcAft>
            </a:pPr>
            <a:r>
              <a:rPr lang="en-GB" sz="2000" b="1" dirty="0">
                <a:solidFill>
                  <a:srgbClr val="1D1D1B"/>
                </a:solidFill>
                <a:latin typeface="GT Walsheim Bold"/>
              </a:rPr>
              <a:t>Layout &amp; spacing</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Use placeholders</a:t>
            </a:r>
            <a:r>
              <a:rPr lang="en-GB" sz="1200" dirty="0">
                <a:solidFill>
                  <a:srgbClr val="3D3D3D"/>
                </a:solidFill>
              </a:rPr>
              <a:t> from the master, not free text boxes.</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30pt margins</a:t>
            </a:r>
            <a:r>
              <a:rPr lang="en-GB" sz="1200" dirty="0">
                <a:solidFill>
                  <a:srgbClr val="3D3D3D"/>
                </a:solidFill>
              </a:rPr>
              <a:t> from slide edges.</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Align</a:t>
            </a:r>
            <a:r>
              <a:rPr lang="en-GB" sz="1200" dirty="0">
                <a:solidFill>
                  <a:srgbClr val="3D3D3D"/>
                </a:solidFill>
              </a:rPr>
              <a:t> elements to a consistent grid.</a:t>
            </a:r>
          </a:p>
        </p:txBody>
      </p:sp>
      <p:sp>
        <p:nvSpPr>
          <p:cNvPr id="41" name="Card icon / Layout &amp; spacing">
            <a:extLst>
              <a:ext uri="{FF2B5EF4-FFF2-40B4-BE49-F238E27FC236}">
                <a16:creationId xmlns:a16="http://schemas.microsoft.com/office/drawing/2014/main" id="{BB20EBCE-B28A-6343-949F-8D92D74A709D}"/>
              </a:ext>
            </a:extLst>
          </p:cNvPr>
          <p:cNvSpPr/>
          <p:nvPr/>
        </p:nvSpPr>
        <p:spPr>
          <a:xfrm>
            <a:off x="7274698" y="4273550"/>
            <a:ext cx="482600" cy="482600"/>
          </a:xfrm>
          <a:prstGeom prst="ellipse">
            <a:avLst/>
          </a:prstGeom>
          <a:solidFill>
            <a:srgbClr val="F0592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lIns="0" tIns="0" rIns="0" bIns="0" rtlCol="0" anchor="ctr" anchorCtr="0">
            <a:noAutofit/>
          </a:bodyPr>
          <a:lstStyle/>
          <a:p>
            <a:pPr algn="ctr"/>
            <a:r>
              <a:rPr lang="en-CZ" sz="1400" b="1" dirty="0">
                <a:solidFill>
                  <a:srgbClr val="FFFFFF"/>
                </a:solidFill>
              </a:rPr>
              <a:t>05</a:t>
            </a:r>
          </a:p>
        </p:txBody>
      </p:sp>
      <p:sp>
        <p:nvSpPr>
          <p:cNvPr id="44" name="Card / Imagery &amp; icons">
            <a:extLst>
              <a:ext uri="{FF2B5EF4-FFF2-40B4-BE49-F238E27FC236}">
                <a16:creationId xmlns:a16="http://schemas.microsoft.com/office/drawing/2014/main" id="{B94B0A60-E1CF-2F48-8051-A26633EC984D}"/>
              </a:ext>
            </a:extLst>
          </p:cNvPr>
          <p:cNvSpPr/>
          <p:nvPr/>
        </p:nvSpPr>
        <p:spPr>
          <a:xfrm>
            <a:off x="8119533" y="4057650"/>
            <a:ext cx="3691466" cy="2419350"/>
          </a:xfrm>
          <a:prstGeom prst="roundRect">
            <a:avLst>
              <a:gd name="adj" fmla="val 10165"/>
            </a:avLst>
          </a:prstGeom>
          <a:solidFill>
            <a:schemeClr val="bg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lIns="144000" tIns="108000" rIns="108000" bIns="228600" rtlCol="0" anchor="t"/>
          <a:lstStyle/>
          <a:p>
            <a:pPr>
              <a:spcAft>
                <a:spcPts val="1800"/>
              </a:spcAft>
            </a:pPr>
            <a:r>
              <a:rPr lang="en-GB" sz="2000" b="1" dirty="0">
                <a:solidFill>
                  <a:srgbClr val="1D1D1B"/>
                </a:solidFill>
                <a:latin typeface="GT Walsheim Bold"/>
              </a:rPr>
              <a:t>Imagery &amp; icons</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Scale logos</a:t>
            </a:r>
            <a:r>
              <a:rPr lang="en-GB" sz="1200" dirty="0">
                <a:solidFill>
                  <a:srgbClr val="3D3D3D"/>
                </a:solidFill>
              </a:rPr>
              <a:t> proportionally — never stretch.</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Photos</a:t>
            </a:r>
            <a:r>
              <a:rPr lang="en-GB" sz="1200" dirty="0">
                <a:solidFill>
                  <a:srgbClr val="3D3D3D"/>
                </a:solidFill>
              </a:rPr>
              <a:t> full-bleed or 16:9 ratio.</a:t>
            </a:r>
          </a:p>
          <a:p>
            <a:pPr marL="171450" indent="-171450">
              <a:lnSpc>
                <a:spcPct val="135000"/>
              </a:lnSpc>
              <a:spcAft>
                <a:spcPts val="500"/>
              </a:spcAft>
              <a:buClr>
                <a:srgbClr val="F05922"/>
              </a:buClr>
              <a:buFont typeface="GT Walsheim"/>
              <a:buChar char="•"/>
            </a:pPr>
            <a:r>
              <a:rPr lang="en-GB" sz="1200" b="1" dirty="0">
                <a:solidFill>
                  <a:srgbClr val="1D1D1B"/>
                </a:solidFill>
                <a:latin typeface="GT Walsheim Bold"/>
              </a:rPr>
              <a:t>Icons</a:t>
            </a:r>
            <a:r>
              <a:rPr lang="en-GB" sz="1200" dirty="0">
                <a:solidFill>
                  <a:srgbClr val="3D3D3D"/>
                </a:solidFill>
              </a:rPr>
              <a:t> monochrome on accent backgrounds.</a:t>
            </a:r>
          </a:p>
        </p:txBody>
      </p:sp>
      <p:sp>
        <p:nvSpPr>
          <p:cNvPr id="45" name="Card icon / Imagery &amp; icons">
            <a:extLst>
              <a:ext uri="{FF2B5EF4-FFF2-40B4-BE49-F238E27FC236}">
                <a16:creationId xmlns:a16="http://schemas.microsoft.com/office/drawing/2014/main" id="{5F646298-A8C1-384C-A28F-12D56DB2FDFC}"/>
              </a:ext>
            </a:extLst>
          </p:cNvPr>
          <p:cNvSpPr/>
          <p:nvPr/>
        </p:nvSpPr>
        <p:spPr>
          <a:xfrm>
            <a:off x="11143965" y="4273550"/>
            <a:ext cx="482600" cy="482600"/>
          </a:xfrm>
          <a:prstGeom prst="ellipse">
            <a:avLst/>
          </a:prstGeom>
          <a:solidFill>
            <a:srgbClr val="F0592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lIns="0" tIns="0" rIns="0" bIns="0" rtlCol="0" anchor="ctr" anchorCtr="0">
            <a:noAutofit/>
          </a:bodyPr>
          <a:lstStyle/>
          <a:p>
            <a:pPr algn="ctr"/>
            <a:r>
              <a:rPr lang="en-CZ" sz="1400" b="1" dirty="0">
                <a:solidFill>
                  <a:srgbClr val="FFFFFF"/>
                </a:solidFill>
              </a:rPr>
              <a:t>06</a:t>
            </a:r>
          </a:p>
        </p:txBody>
      </p:sp>
    </p:spTree>
    <p:extLst>
      <p:ext uri="{BB962C8B-B14F-4D97-AF65-F5344CB8AC3E}">
        <p14:creationId xmlns:p14="http://schemas.microsoft.com/office/powerpoint/2010/main" val="3218198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40005F"/>
            </a:gs>
            <a:gs pos="100000">
              <a:srgbClr val="0D0014"/>
            </a:gs>
          </a:gsLst>
          <a:lin ang="5400000" scaled="0"/>
        </a:gradFill>
        <a:effectLst/>
      </p:bgPr>
    </p:bg>
    <p:spTree>
      <p:nvGrpSpPr>
        <p:cNvPr id="1" name=""/>
        <p:cNvGrpSpPr/>
        <p:nvPr/>
      </p:nvGrpSpPr>
      <p:grpSpPr>
        <a:xfrm>
          <a:off x="0" y="0"/>
          <a:ext cx="0" cy="0"/>
          <a:chOff x="0" y="0"/>
          <a:chExt cx="0" cy="0"/>
        </a:xfrm>
      </p:grpSpPr>
      <p:sp>
        <p:nvSpPr>
          <p:cNvPr id="4" name="Timeline axis">
            <a:extLst>
              <a:ext uri="{FF2B5EF4-FFF2-40B4-BE49-F238E27FC236}">
                <a16:creationId xmlns:a16="http://schemas.microsoft.com/office/drawing/2014/main" id="{B9B12310-B5C4-2549-9229-2A02EE131236}"/>
              </a:ext>
            </a:extLst>
          </p:cNvPr>
          <p:cNvSpPr/>
          <p:nvPr/>
        </p:nvSpPr>
        <p:spPr>
          <a:xfrm>
            <a:off x="4435648" y="1460499"/>
            <a:ext cx="45719" cy="4789507"/>
          </a:xfrm>
          <a:prstGeom prst="rect">
            <a:avLst/>
          </a:prstGeom>
          <a:gradFill>
            <a:gsLst>
              <a:gs pos="0">
                <a:schemeClr val="bg1"/>
              </a:gs>
              <a:gs pos="100000">
                <a:schemeClr val="bg1">
                  <a:alpha val="0"/>
                </a:schemeClr>
              </a:gs>
            </a:gsLst>
            <a:lin ang="5400000" scaled="0"/>
          </a:gra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5" name="Step 1 number">
            <a:extLst>
              <a:ext uri="{FF2B5EF4-FFF2-40B4-BE49-F238E27FC236}">
                <a16:creationId xmlns:a16="http://schemas.microsoft.com/office/drawing/2014/main" id="{81284C1C-CDDD-D649-832A-E6BC08F23E91}"/>
              </a:ext>
            </a:extLst>
          </p:cNvPr>
          <p:cNvSpPr txBox="1"/>
          <p:nvPr/>
        </p:nvSpPr>
        <p:spPr>
          <a:xfrm>
            <a:off x="2395538" y="1130300"/>
            <a:ext cx="1651000" cy="954107"/>
          </a:xfrm>
          <a:prstGeom prst="rect">
            <a:avLst/>
          </a:prstGeom>
          <a:noFill/>
        </p:spPr>
        <p:txBody>
          <a:bodyPr vertOverflow="overflow" vert="horz" wrap="square" rIns="216000" rtlCol="0" anchor="t">
            <a:spAutoFit/>
          </a:bodyPr>
          <a:lstStyle/>
          <a:p>
            <a:pPr marL="0" indent="0" algn="r">
              <a:lnSpc>
                <a:spcPct val="100000"/>
              </a:lnSpc>
              <a:buNone/>
            </a:pPr>
            <a:r>
              <a:rPr lang="en-GB" sz="5600" b="1" dirty="0">
                <a:solidFill>
                  <a:schemeClr val="bg1">
                    <a:alpha val="25000"/>
                  </a:schemeClr>
                </a:solidFill>
                <a:latin typeface="GT Walsheim Bold"/>
              </a:rPr>
              <a:t>01</a:t>
            </a:r>
          </a:p>
        </p:txBody>
      </p:sp>
      <p:sp>
        <p:nvSpPr>
          <p:cNvPr id="6" name="Step 1 anchor">
            <a:extLst>
              <a:ext uri="{FF2B5EF4-FFF2-40B4-BE49-F238E27FC236}">
                <a16:creationId xmlns:a16="http://schemas.microsoft.com/office/drawing/2014/main" id="{45968171-C212-8949-9587-E360B65E3D93}"/>
              </a:ext>
            </a:extLst>
          </p:cNvPr>
          <p:cNvSpPr/>
          <p:nvPr/>
        </p:nvSpPr>
        <p:spPr>
          <a:xfrm>
            <a:off x="4371975" y="1308100"/>
            <a:ext cx="177800" cy="177800"/>
          </a:xfrm>
          <a:prstGeom prst="ellipse">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7" name="Step 1 title">
            <a:extLst>
              <a:ext uri="{FF2B5EF4-FFF2-40B4-BE49-F238E27FC236}">
                <a16:creationId xmlns:a16="http://schemas.microsoft.com/office/drawing/2014/main" id="{279BD4CD-A346-954D-BB16-438235FDCBB1}"/>
              </a:ext>
            </a:extLst>
          </p:cNvPr>
          <p:cNvSpPr txBox="1"/>
          <p:nvPr/>
        </p:nvSpPr>
        <p:spPr>
          <a:xfrm>
            <a:off x="6096000" y="1206500"/>
            <a:ext cx="4889500" cy="400110"/>
          </a:xfrm>
          <a:prstGeom prst="rect">
            <a:avLst/>
          </a:prstGeom>
          <a:noFill/>
        </p:spPr>
        <p:txBody>
          <a:bodyPr vertOverflow="overflow" vert="horz" wrap="square" rtlCol="0" anchor="t">
            <a:spAutoFit/>
          </a:bodyPr>
          <a:lstStyle/>
          <a:p>
            <a:pPr marL="0" indent="0" algn="l">
              <a:lnSpc>
                <a:spcPct val="100000"/>
              </a:lnSpc>
              <a:buNone/>
            </a:pPr>
            <a:r>
              <a:rPr lang="en-GB" sz="2000" b="1" dirty="0">
                <a:solidFill>
                  <a:srgbClr val="FFFFFF"/>
                </a:solidFill>
                <a:latin typeface="GT Walsheim Bold"/>
              </a:rPr>
              <a:t>Introduction</a:t>
            </a:r>
          </a:p>
        </p:txBody>
      </p:sp>
      <p:sp>
        <p:nvSpPr>
          <p:cNvPr id="8" name="Step 1 chip">
            <a:extLst>
              <a:ext uri="{FF2B5EF4-FFF2-40B4-BE49-F238E27FC236}">
                <a16:creationId xmlns:a16="http://schemas.microsoft.com/office/drawing/2014/main" id="{FC64D9B8-F74C-CE49-8606-560B4548FFC7}"/>
              </a:ext>
            </a:extLst>
          </p:cNvPr>
          <p:cNvSpPr/>
          <p:nvPr/>
        </p:nvSpPr>
        <p:spPr>
          <a:xfrm>
            <a:off x="5115583" y="1308100"/>
            <a:ext cx="755795" cy="254000"/>
          </a:xfrm>
          <a:prstGeom prst="roundRect">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r>
              <a:rPr lang="en-GB" sz="1000" b="1" dirty="0">
                <a:solidFill>
                  <a:srgbClr val="FFFFFF"/>
                </a:solidFill>
                <a:latin typeface="GT Walsheim Bold"/>
              </a:rPr>
              <a:t>10 min</a:t>
            </a:r>
          </a:p>
        </p:txBody>
      </p:sp>
      <p:sp>
        <p:nvSpPr>
          <p:cNvPr id="9" name="Step 1 description">
            <a:extLst>
              <a:ext uri="{FF2B5EF4-FFF2-40B4-BE49-F238E27FC236}">
                <a16:creationId xmlns:a16="http://schemas.microsoft.com/office/drawing/2014/main" id="{409450D3-69B2-B742-94AF-4B677774E0B3}"/>
              </a:ext>
            </a:extLst>
          </p:cNvPr>
          <p:cNvSpPr txBox="1"/>
          <p:nvPr/>
        </p:nvSpPr>
        <p:spPr>
          <a:xfrm>
            <a:off x="6096000" y="1612900"/>
            <a:ext cx="4975225" cy="276999"/>
          </a:xfrm>
          <a:prstGeom prst="rect">
            <a:avLst/>
          </a:prstGeom>
          <a:noFill/>
        </p:spPr>
        <p:txBody>
          <a:bodyPr vertOverflow="overflow" vert="horz" wrap="square" rtlCol="0" anchor="t">
            <a:spAutoFit/>
          </a:bodyPr>
          <a:lstStyle/>
          <a:p>
            <a:pPr marL="0" indent="0" algn="l">
              <a:lnSpc>
                <a:spcPct val="100000"/>
              </a:lnSpc>
              <a:buNone/>
            </a:pPr>
            <a:r>
              <a:rPr lang="en-GB" sz="1200" b="0" dirty="0">
                <a:solidFill>
                  <a:srgbClr val="C9B8DA"/>
                </a:solidFill>
                <a:latin typeface="GT Walsheim"/>
              </a:rPr>
              <a:t>Who we are and the context for today</a:t>
            </a:r>
          </a:p>
        </p:txBody>
      </p:sp>
      <p:sp>
        <p:nvSpPr>
          <p:cNvPr id="10" name="Step 2 number">
            <a:extLst>
              <a:ext uri="{FF2B5EF4-FFF2-40B4-BE49-F238E27FC236}">
                <a16:creationId xmlns:a16="http://schemas.microsoft.com/office/drawing/2014/main" id="{C2710311-1DDE-124B-A3F8-7FB15E01A19A}"/>
              </a:ext>
            </a:extLst>
          </p:cNvPr>
          <p:cNvSpPr txBox="1"/>
          <p:nvPr/>
        </p:nvSpPr>
        <p:spPr>
          <a:xfrm>
            <a:off x="2395538" y="2171700"/>
            <a:ext cx="1651000" cy="954107"/>
          </a:xfrm>
          <a:prstGeom prst="rect">
            <a:avLst/>
          </a:prstGeom>
          <a:noFill/>
        </p:spPr>
        <p:txBody>
          <a:bodyPr vertOverflow="overflow" vert="horz" wrap="square" rIns="216000" rtlCol="0" anchor="t">
            <a:spAutoFit/>
          </a:bodyPr>
          <a:lstStyle/>
          <a:p>
            <a:pPr marL="0" indent="0" algn="r">
              <a:lnSpc>
                <a:spcPct val="100000"/>
              </a:lnSpc>
              <a:buNone/>
            </a:pPr>
            <a:r>
              <a:rPr lang="en-GB" sz="5600" b="1" dirty="0">
                <a:solidFill>
                  <a:schemeClr val="bg1">
                    <a:alpha val="25000"/>
                  </a:schemeClr>
                </a:solidFill>
                <a:latin typeface="GT Walsheim Bold"/>
              </a:rPr>
              <a:t>02</a:t>
            </a:r>
          </a:p>
        </p:txBody>
      </p:sp>
      <p:sp>
        <p:nvSpPr>
          <p:cNvPr id="11" name="Step 2 anchor">
            <a:extLst>
              <a:ext uri="{FF2B5EF4-FFF2-40B4-BE49-F238E27FC236}">
                <a16:creationId xmlns:a16="http://schemas.microsoft.com/office/drawing/2014/main" id="{7A68A6D5-3393-E242-92F5-FEBA911B7CB8}"/>
              </a:ext>
            </a:extLst>
          </p:cNvPr>
          <p:cNvSpPr/>
          <p:nvPr/>
        </p:nvSpPr>
        <p:spPr>
          <a:xfrm>
            <a:off x="4371975" y="2349500"/>
            <a:ext cx="177800" cy="177800"/>
          </a:xfrm>
          <a:prstGeom prst="ellipse">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2" name="Step 2 title">
            <a:extLst>
              <a:ext uri="{FF2B5EF4-FFF2-40B4-BE49-F238E27FC236}">
                <a16:creationId xmlns:a16="http://schemas.microsoft.com/office/drawing/2014/main" id="{0670C8CB-F0F3-C741-AB18-4ED7F26AEAEA}"/>
              </a:ext>
            </a:extLst>
          </p:cNvPr>
          <p:cNvSpPr txBox="1"/>
          <p:nvPr/>
        </p:nvSpPr>
        <p:spPr>
          <a:xfrm>
            <a:off x="6096000" y="2247900"/>
            <a:ext cx="4889500" cy="400110"/>
          </a:xfrm>
          <a:prstGeom prst="rect">
            <a:avLst/>
          </a:prstGeom>
          <a:noFill/>
        </p:spPr>
        <p:txBody>
          <a:bodyPr vertOverflow="overflow" vert="horz" wrap="square" rtlCol="0" anchor="t">
            <a:spAutoFit/>
          </a:bodyPr>
          <a:lstStyle/>
          <a:p>
            <a:pPr marL="0" indent="0" algn="l">
              <a:lnSpc>
                <a:spcPct val="100000"/>
              </a:lnSpc>
              <a:buNone/>
            </a:pPr>
            <a:r>
              <a:rPr lang="en-GB" sz="2000" b="1" dirty="0">
                <a:solidFill>
                  <a:srgbClr val="FFFFFF"/>
                </a:solidFill>
                <a:latin typeface="GT Walsheim Bold"/>
              </a:rPr>
              <a:t>The challenge</a:t>
            </a:r>
          </a:p>
        </p:txBody>
      </p:sp>
      <p:sp>
        <p:nvSpPr>
          <p:cNvPr id="13" name="Step 2 chip">
            <a:extLst>
              <a:ext uri="{FF2B5EF4-FFF2-40B4-BE49-F238E27FC236}">
                <a16:creationId xmlns:a16="http://schemas.microsoft.com/office/drawing/2014/main" id="{7532EFAF-8012-CA42-8EBB-FFADCF2A7A60}"/>
              </a:ext>
            </a:extLst>
          </p:cNvPr>
          <p:cNvSpPr/>
          <p:nvPr/>
        </p:nvSpPr>
        <p:spPr>
          <a:xfrm>
            <a:off x="5115583" y="2349500"/>
            <a:ext cx="755795" cy="254000"/>
          </a:xfrm>
          <a:prstGeom prst="roundRect">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r>
              <a:rPr lang="en-GB" sz="1000" b="1" dirty="0">
                <a:solidFill>
                  <a:srgbClr val="FFFFFF"/>
                </a:solidFill>
                <a:latin typeface="GT Walsheim Bold"/>
              </a:rPr>
              <a:t>15 min</a:t>
            </a:r>
          </a:p>
        </p:txBody>
      </p:sp>
      <p:sp>
        <p:nvSpPr>
          <p:cNvPr id="14" name="Step 2 description">
            <a:extLst>
              <a:ext uri="{FF2B5EF4-FFF2-40B4-BE49-F238E27FC236}">
                <a16:creationId xmlns:a16="http://schemas.microsoft.com/office/drawing/2014/main" id="{C379A98E-784E-1E40-8BEC-8E2EBB0B2985}"/>
              </a:ext>
            </a:extLst>
          </p:cNvPr>
          <p:cNvSpPr txBox="1"/>
          <p:nvPr/>
        </p:nvSpPr>
        <p:spPr>
          <a:xfrm>
            <a:off x="6096000" y="2654300"/>
            <a:ext cx="4949824" cy="276999"/>
          </a:xfrm>
          <a:prstGeom prst="rect">
            <a:avLst/>
          </a:prstGeom>
          <a:noFill/>
        </p:spPr>
        <p:txBody>
          <a:bodyPr vertOverflow="overflow" vert="horz" wrap="square" rtlCol="0" anchor="t">
            <a:spAutoFit/>
          </a:bodyPr>
          <a:lstStyle/>
          <a:p>
            <a:pPr marL="0" indent="0" algn="l">
              <a:lnSpc>
                <a:spcPct val="100000"/>
              </a:lnSpc>
              <a:buNone/>
            </a:pPr>
            <a:r>
              <a:rPr lang="en-GB" sz="1200" b="0" dirty="0">
                <a:solidFill>
                  <a:srgbClr val="C9B8DA"/>
                </a:solidFill>
                <a:latin typeface="GT Walsheim"/>
              </a:rPr>
              <a:t>Problem statement and key constraints</a:t>
            </a:r>
          </a:p>
        </p:txBody>
      </p:sp>
      <p:sp>
        <p:nvSpPr>
          <p:cNvPr id="15" name="Step 3 number">
            <a:extLst>
              <a:ext uri="{FF2B5EF4-FFF2-40B4-BE49-F238E27FC236}">
                <a16:creationId xmlns:a16="http://schemas.microsoft.com/office/drawing/2014/main" id="{1ADA2924-0DE7-2043-817A-5ACE3255A25A}"/>
              </a:ext>
            </a:extLst>
          </p:cNvPr>
          <p:cNvSpPr txBox="1"/>
          <p:nvPr/>
        </p:nvSpPr>
        <p:spPr>
          <a:xfrm>
            <a:off x="2395538" y="3213100"/>
            <a:ext cx="1651000" cy="954107"/>
          </a:xfrm>
          <a:prstGeom prst="rect">
            <a:avLst/>
          </a:prstGeom>
          <a:noFill/>
        </p:spPr>
        <p:txBody>
          <a:bodyPr vertOverflow="overflow" vert="horz" wrap="square" rIns="216000" rtlCol="0" anchor="t">
            <a:spAutoFit/>
          </a:bodyPr>
          <a:lstStyle/>
          <a:p>
            <a:pPr marL="0" indent="0" algn="r">
              <a:lnSpc>
                <a:spcPct val="100000"/>
              </a:lnSpc>
              <a:buNone/>
            </a:pPr>
            <a:r>
              <a:rPr lang="en-GB" sz="5600" b="1" dirty="0">
                <a:solidFill>
                  <a:schemeClr val="bg1">
                    <a:alpha val="25000"/>
                  </a:schemeClr>
                </a:solidFill>
                <a:latin typeface="GT Walsheim Bold"/>
              </a:rPr>
              <a:t>03</a:t>
            </a:r>
          </a:p>
        </p:txBody>
      </p:sp>
      <p:sp>
        <p:nvSpPr>
          <p:cNvPr id="16" name="Step 3 anchor">
            <a:extLst>
              <a:ext uri="{FF2B5EF4-FFF2-40B4-BE49-F238E27FC236}">
                <a16:creationId xmlns:a16="http://schemas.microsoft.com/office/drawing/2014/main" id="{9D21D4DC-E60D-2E4D-BA80-D29EE562125F}"/>
              </a:ext>
            </a:extLst>
          </p:cNvPr>
          <p:cNvSpPr/>
          <p:nvPr/>
        </p:nvSpPr>
        <p:spPr>
          <a:xfrm>
            <a:off x="4371975" y="3390900"/>
            <a:ext cx="177800" cy="177800"/>
          </a:xfrm>
          <a:prstGeom prst="ellipse">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7" name="Step 3 title">
            <a:extLst>
              <a:ext uri="{FF2B5EF4-FFF2-40B4-BE49-F238E27FC236}">
                <a16:creationId xmlns:a16="http://schemas.microsoft.com/office/drawing/2014/main" id="{86FAF619-E814-C249-A963-A5F07BED035A}"/>
              </a:ext>
            </a:extLst>
          </p:cNvPr>
          <p:cNvSpPr txBox="1"/>
          <p:nvPr/>
        </p:nvSpPr>
        <p:spPr>
          <a:xfrm>
            <a:off x="6096000" y="3289300"/>
            <a:ext cx="4889500" cy="400110"/>
          </a:xfrm>
          <a:prstGeom prst="rect">
            <a:avLst/>
          </a:prstGeom>
          <a:noFill/>
        </p:spPr>
        <p:txBody>
          <a:bodyPr vertOverflow="overflow" vert="horz" wrap="square" rtlCol="0" anchor="t">
            <a:spAutoFit/>
          </a:bodyPr>
          <a:lstStyle/>
          <a:p>
            <a:pPr marL="0" indent="0" algn="l">
              <a:lnSpc>
                <a:spcPct val="100000"/>
              </a:lnSpc>
              <a:buNone/>
            </a:pPr>
            <a:r>
              <a:rPr lang="en-GB" sz="2000" b="1" dirty="0">
                <a:solidFill>
                  <a:srgbClr val="FFFFFF"/>
                </a:solidFill>
                <a:latin typeface="GT Walsheim Bold"/>
              </a:rPr>
              <a:t>Our approach</a:t>
            </a:r>
          </a:p>
        </p:txBody>
      </p:sp>
      <p:sp>
        <p:nvSpPr>
          <p:cNvPr id="18" name="Step 3 chip">
            <a:extLst>
              <a:ext uri="{FF2B5EF4-FFF2-40B4-BE49-F238E27FC236}">
                <a16:creationId xmlns:a16="http://schemas.microsoft.com/office/drawing/2014/main" id="{667AE684-7CB1-0F45-95F0-91E02A2772E4}"/>
              </a:ext>
            </a:extLst>
          </p:cNvPr>
          <p:cNvSpPr/>
          <p:nvPr/>
        </p:nvSpPr>
        <p:spPr>
          <a:xfrm>
            <a:off x="5115583" y="3390900"/>
            <a:ext cx="755795" cy="254000"/>
          </a:xfrm>
          <a:prstGeom prst="roundRect">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r>
              <a:rPr lang="en-GB" sz="1000" b="1" dirty="0">
                <a:solidFill>
                  <a:srgbClr val="FFFFFF"/>
                </a:solidFill>
                <a:latin typeface="GT Walsheim Bold"/>
              </a:rPr>
              <a:t>20 min</a:t>
            </a:r>
          </a:p>
        </p:txBody>
      </p:sp>
      <p:sp>
        <p:nvSpPr>
          <p:cNvPr id="19" name="Step 3 description">
            <a:extLst>
              <a:ext uri="{FF2B5EF4-FFF2-40B4-BE49-F238E27FC236}">
                <a16:creationId xmlns:a16="http://schemas.microsoft.com/office/drawing/2014/main" id="{9AD88D35-B3E6-F14A-A78E-B9AED356D3A2}"/>
              </a:ext>
            </a:extLst>
          </p:cNvPr>
          <p:cNvSpPr txBox="1"/>
          <p:nvPr/>
        </p:nvSpPr>
        <p:spPr>
          <a:xfrm>
            <a:off x="6096000" y="3695700"/>
            <a:ext cx="4975225" cy="276999"/>
          </a:xfrm>
          <a:prstGeom prst="rect">
            <a:avLst/>
          </a:prstGeom>
          <a:noFill/>
        </p:spPr>
        <p:txBody>
          <a:bodyPr vertOverflow="overflow" vert="horz" wrap="square" rtlCol="0" anchor="t">
            <a:spAutoFit/>
          </a:bodyPr>
          <a:lstStyle/>
          <a:p>
            <a:pPr marL="0" indent="0" algn="l">
              <a:lnSpc>
                <a:spcPct val="100000"/>
              </a:lnSpc>
              <a:buNone/>
            </a:pPr>
            <a:r>
              <a:rPr lang="en-GB" sz="1200" b="0" dirty="0">
                <a:solidFill>
                  <a:srgbClr val="C9B8DA"/>
                </a:solidFill>
                <a:latin typeface="GT Walsheim"/>
              </a:rPr>
              <a:t>Strategy, methodology, and team</a:t>
            </a:r>
          </a:p>
        </p:txBody>
      </p:sp>
      <p:sp>
        <p:nvSpPr>
          <p:cNvPr id="20" name="Step 4 number">
            <a:extLst>
              <a:ext uri="{FF2B5EF4-FFF2-40B4-BE49-F238E27FC236}">
                <a16:creationId xmlns:a16="http://schemas.microsoft.com/office/drawing/2014/main" id="{5FE15C25-D7E9-6941-B1F1-71533EDD4D3F}"/>
              </a:ext>
            </a:extLst>
          </p:cNvPr>
          <p:cNvSpPr txBox="1"/>
          <p:nvPr/>
        </p:nvSpPr>
        <p:spPr>
          <a:xfrm>
            <a:off x="2395538" y="4254500"/>
            <a:ext cx="1651000" cy="954107"/>
          </a:xfrm>
          <a:prstGeom prst="rect">
            <a:avLst/>
          </a:prstGeom>
          <a:noFill/>
        </p:spPr>
        <p:txBody>
          <a:bodyPr vertOverflow="overflow" vert="horz" wrap="square" rIns="216000" rtlCol="0" anchor="t">
            <a:spAutoFit/>
          </a:bodyPr>
          <a:lstStyle/>
          <a:p>
            <a:pPr marL="0" indent="0" algn="r">
              <a:lnSpc>
                <a:spcPct val="100000"/>
              </a:lnSpc>
              <a:buNone/>
            </a:pPr>
            <a:r>
              <a:rPr lang="en-GB" sz="5600" b="1" dirty="0">
                <a:solidFill>
                  <a:schemeClr val="bg1">
                    <a:alpha val="25000"/>
                  </a:schemeClr>
                </a:solidFill>
                <a:latin typeface="GT Walsheim Bold"/>
              </a:rPr>
              <a:t>04</a:t>
            </a:r>
          </a:p>
        </p:txBody>
      </p:sp>
      <p:sp>
        <p:nvSpPr>
          <p:cNvPr id="21" name="Step 4 anchor">
            <a:extLst>
              <a:ext uri="{FF2B5EF4-FFF2-40B4-BE49-F238E27FC236}">
                <a16:creationId xmlns:a16="http://schemas.microsoft.com/office/drawing/2014/main" id="{FAC6B40C-D8CA-724A-8C91-B8DBC8E8C799}"/>
              </a:ext>
            </a:extLst>
          </p:cNvPr>
          <p:cNvSpPr/>
          <p:nvPr/>
        </p:nvSpPr>
        <p:spPr>
          <a:xfrm>
            <a:off x="4371975" y="4432300"/>
            <a:ext cx="177800" cy="177800"/>
          </a:xfrm>
          <a:prstGeom prst="ellipse">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22" name="Step 4 title">
            <a:extLst>
              <a:ext uri="{FF2B5EF4-FFF2-40B4-BE49-F238E27FC236}">
                <a16:creationId xmlns:a16="http://schemas.microsoft.com/office/drawing/2014/main" id="{7CEB4946-0CA4-3F46-9EEC-B8B4430AB2EE}"/>
              </a:ext>
            </a:extLst>
          </p:cNvPr>
          <p:cNvSpPr txBox="1"/>
          <p:nvPr/>
        </p:nvSpPr>
        <p:spPr>
          <a:xfrm>
            <a:off x="6096000" y="4330700"/>
            <a:ext cx="4889500" cy="400110"/>
          </a:xfrm>
          <a:prstGeom prst="rect">
            <a:avLst/>
          </a:prstGeom>
          <a:noFill/>
        </p:spPr>
        <p:txBody>
          <a:bodyPr vertOverflow="overflow" vert="horz" wrap="square" rtlCol="0" anchor="t">
            <a:spAutoFit/>
          </a:bodyPr>
          <a:lstStyle/>
          <a:p>
            <a:pPr marL="0" indent="0" algn="l">
              <a:lnSpc>
                <a:spcPct val="100000"/>
              </a:lnSpc>
              <a:buNone/>
            </a:pPr>
            <a:r>
              <a:rPr lang="en-GB" sz="2000" b="1" dirty="0">
                <a:solidFill>
                  <a:srgbClr val="FFFFFF"/>
                </a:solidFill>
                <a:latin typeface="GT Walsheim Bold"/>
              </a:rPr>
              <a:t>Proposed plan</a:t>
            </a:r>
          </a:p>
        </p:txBody>
      </p:sp>
      <p:sp>
        <p:nvSpPr>
          <p:cNvPr id="23" name="Step 4 chip">
            <a:extLst>
              <a:ext uri="{FF2B5EF4-FFF2-40B4-BE49-F238E27FC236}">
                <a16:creationId xmlns:a16="http://schemas.microsoft.com/office/drawing/2014/main" id="{50E87459-EC26-124E-B51B-F13FA0BEB804}"/>
              </a:ext>
            </a:extLst>
          </p:cNvPr>
          <p:cNvSpPr/>
          <p:nvPr/>
        </p:nvSpPr>
        <p:spPr>
          <a:xfrm>
            <a:off x="5115583" y="4432300"/>
            <a:ext cx="755795" cy="254000"/>
          </a:xfrm>
          <a:prstGeom prst="roundRect">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r>
              <a:rPr lang="en-GB" sz="1000" b="1" dirty="0">
                <a:solidFill>
                  <a:srgbClr val="FFFFFF"/>
                </a:solidFill>
                <a:latin typeface="GT Walsheim Bold"/>
              </a:rPr>
              <a:t>20 min</a:t>
            </a:r>
          </a:p>
        </p:txBody>
      </p:sp>
      <p:sp>
        <p:nvSpPr>
          <p:cNvPr id="24" name="Step 4 description">
            <a:extLst>
              <a:ext uri="{FF2B5EF4-FFF2-40B4-BE49-F238E27FC236}">
                <a16:creationId xmlns:a16="http://schemas.microsoft.com/office/drawing/2014/main" id="{00457A6F-0247-1F41-A2D9-F870316D143E}"/>
              </a:ext>
            </a:extLst>
          </p:cNvPr>
          <p:cNvSpPr txBox="1"/>
          <p:nvPr/>
        </p:nvSpPr>
        <p:spPr>
          <a:xfrm>
            <a:off x="6096000" y="4737100"/>
            <a:ext cx="4975225" cy="276999"/>
          </a:xfrm>
          <a:prstGeom prst="rect">
            <a:avLst/>
          </a:prstGeom>
          <a:noFill/>
        </p:spPr>
        <p:txBody>
          <a:bodyPr vertOverflow="overflow" vert="horz" wrap="square" rtlCol="0" anchor="t">
            <a:spAutoFit/>
          </a:bodyPr>
          <a:lstStyle/>
          <a:p>
            <a:pPr marL="0" indent="0" algn="l">
              <a:lnSpc>
                <a:spcPct val="100000"/>
              </a:lnSpc>
              <a:buNone/>
            </a:pPr>
            <a:r>
              <a:rPr lang="en-GB" sz="1200" b="0" dirty="0">
                <a:solidFill>
                  <a:srgbClr val="C9B8DA"/>
                </a:solidFill>
                <a:latin typeface="GT Walsheim"/>
              </a:rPr>
              <a:t>Scope, timeline, and deliverables</a:t>
            </a:r>
          </a:p>
        </p:txBody>
      </p:sp>
      <p:sp>
        <p:nvSpPr>
          <p:cNvPr id="25" name="Step 5 number">
            <a:extLst>
              <a:ext uri="{FF2B5EF4-FFF2-40B4-BE49-F238E27FC236}">
                <a16:creationId xmlns:a16="http://schemas.microsoft.com/office/drawing/2014/main" id="{0C159988-0392-0245-B788-CBDF63AD37F2}"/>
              </a:ext>
            </a:extLst>
          </p:cNvPr>
          <p:cNvSpPr txBox="1"/>
          <p:nvPr/>
        </p:nvSpPr>
        <p:spPr>
          <a:xfrm>
            <a:off x="2395538" y="5295900"/>
            <a:ext cx="1651000" cy="954107"/>
          </a:xfrm>
          <a:prstGeom prst="rect">
            <a:avLst/>
          </a:prstGeom>
          <a:noFill/>
        </p:spPr>
        <p:txBody>
          <a:bodyPr vertOverflow="overflow" vert="horz" wrap="square" rIns="216000" rtlCol="0" anchor="t">
            <a:spAutoFit/>
          </a:bodyPr>
          <a:lstStyle/>
          <a:p>
            <a:pPr marL="0" indent="0" algn="r">
              <a:lnSpc>
                <a:spcPct val="100000"/>
              </a:lnSpc>
              <a:buNone/>
            </a:pPr>
            <a:r>
              <a:rPr lang="en-GB" sz="5600" b="1" dirty="0">
                <a:solidFill>
                  <a:schemeClr val="bg1">
                    <a:alpha val="25000"/>
                  </a:schemeClr>
                </a:solidFill>
                <a:latin typeface="GT Walsheim Bold"/>
              </a:rPr>
              <a:t>05</a:t>
            </a:r>
          </a:p>
        </p:txBody>
      </p:sp>
      <p:sp>
        <p:nvSpPr>
          <p:cNvPr id="26" name="Step 5 anchor">
            <a:extLst>
              <a:ext uri="{FF2B5EF4-FFF2-40B4-BE49-F238E27FC236}">
                <a16:creationId xmlns:a16="http://schemas.microsoft.com/office/drawing/2014/main" id="{C96E1F31-5BBB-9A49-A7E8-288D117EA60A}"/>
              </a:ext>
            </a:extLst>
          </p:cNvPr>
          <p:cNvSpPr/>
          <p:nvPr/>
        </p:nvSpPr>
        <p:spPr>
          <a:xfrm>
            <a:off x="4371975" y="5473700"/>
            <a:ext cx="177800" cy="177800"/>
          </a:xfrm>
          <a:prstGeom prst="ellipse">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27" name="Step 5 title">
            <a:extLst>
              <a:ext uri="{FF2B5EF4-FFF2-40B4-BE49-F238E27FC236}">
                <a16:creationId xmlns:a16="http://schemas.microsoft.com/office/drawing/2014/main" id="{71B3FFF7-AB65-424E-897F-082D3FDD4E7D}"/>
              </a:ext>
            </a:extLst>
          </p:cNvPr>
          <p:cNvSpPr txBox="1"/>
          <p:nvPr/>
        </p:nvSpPr>
        <p:spPr>
          <a:xfrm>
            <a:off x="6096000" y="5372100"/>
            <a:ext cx="4889500" cy="400110"/>
          </a:xfrm>
          <a:prstGeom prst="rect">
            <a:avLst/>
          </a:prstGeom>
          <a:noFill/>
        </p:spPr>
        <p:txBody>
          <a:bodyPr vertOverflow="overflow" vert="horz" wrap="square" rtlCol="0" anchor="t">
            <a:spAutoFit/>
          </a:bodyPr>
          <a:lstStyle/>
          <a:p>
            <a:pPr marL="0" indent="0" algn="l">
              <a:lnSpc>
                <a:spcPct val="100000"/>
              </a:lnSpc>
              <a:buNone/>
            </a:pPr>
            <a:r>
              <a:rPr lang="en-GB" sz="2000" b="1" dirty="0">
                <a:solidFill>
                  <a:srgbClr val="FFFFFF"/>
                </a:solidFill>
                <a:latin typeface="GT Walsheim Bold"/>
              </a:rPr>
              <a:t>Next steps</a:t>
            </a:r>
          </a:p>
        </p:txBody>
      </p:sp>
      <p:sp>
        <p:nvSpPr>
          <p:cNvPr id="28" name="Step 5 chip">
            <a:extLst>
              <a:ext uri="{FF2B5EF4-FFF2-40B4-BE49-F238E27FC236}">
                <a16:creationId xmlns:a16="http://schemas.microsoft.com/office/drawing/2014/main" id="{D47EB538-87AE-C348-9314-4372F409A922}"/>
              </a:ext>
            </a:extLst>
          </p:cNvPr>
          <p:cNvSpPr/>
          <p:nvPr/>
        </p:nvSpPr>
        <p:spPr>
          <a:xfrm>
            <a:off x="5115583" y="5473700"/>
            <a:ext cx="755795" cy="254000"/>
          </a:xfrm>
          <a:prstGeom prst="roundRect">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r>
              <a:rPr lang="en-GB" sz="1000" b="1" dirty="0">
                <a:solidFill>
                  <a:srgbClr val="FFFFFF"/>
                </a:solidFill>
                <a:latin typeface="GT Walsheim Bold"/>
              </a:rPr>
              <a:t>10 min</a:t>
            </a:r>
          </a:p>
        </p:txBody>
      </p:sp>
      <p:sp>
        <p:nvSpPr>
          <p:cNvPr id="29" name="Step 5 description">
            <a:extLst>
              <a:ext uri="{FF2B5EF4-FFF2-40B4-BE49-F238E27FC236}">
                <a16:creationId xmlns:a16="http://schemas.microsoft.com/office/drawing/2014/main" id="{954F2941-084F-A849-A8C4-CA61C3B75646}"/>
              </a:ext>
            </a:extLst>
          </p:cNvPr>
          <p:cNvSpPr txBox="1"/>
          <p:nvPr/>
        </p:nvSpPr>
        <p:spPr>
          <a:xfrm>
            <a:off x="6096000" y="5778500"/>
            <a:ext cx="4975225" cy="276999"/>
          </a:xfrm>
          <a:prstGeom prst="rect">
            <a:avLst/>
          </a:prstGeom>
          <a:noFill/>
        </p:spPr>
        <p:txBody>
          <a:bodyPr vertOverflow="overflow" vert="horz" wrap="square" rtlCol="0" anchor="t">
            <a:spAutoFit/>
          </a:bodyPr>
          <a:lstStyle/>
          <a:p>
            <a:pPr marL="0" indent="0" algn="l">
              <a:lnSpc>
                <a:spcPct val="100000"/>
              </a:lnSpc>
              <a:buNone/>
            </a:pPr>
            <a:r>
              <a:rPr lang="en-GB" sz="1200" b="0" dirty="0">
                <a:solidFill>
                  <a:srgbClr val="C9B8DA"/>
                </a:solidFill>
                <a:latin typeface="GT Walsheim"/>
              </a:rPr>
              <a:t>Decisions, owners, and follow-ups</a:t>
            </a:r>
          </a:p>
        </p:txBody>
      </p:sp>
      <p:sp>
        <p:nvSpPr>
          <p:cNvPr id="30" name="Title">
            <a:extLst>
              <a:ext uri="{FF2B5EF4-FFF2-40B4-BE49-F238E27FC236}">
                <a16:creationId xmlns:a16="http://schemas.microsoft.com/office/drawing/2014/main" id="{D9862702-2FBD-5C87-9717-B71F6812DCEB}"/>
              </a:ext>
            </a:extLst>
          </p:cNvPr>
          <p:cNvSpPr>
            <a:spLocks noGrp="1"/>
          </p:cNvSpPr>
          <p:nvPr>
            <p:ph type="title"/>
          </p:nvPr>
        </p:nvSpPr>
        <p:spPr/>
        <p:txBody>
          <a:bodyPr/>
          <a:lstStyle/>
          <a:p>
            <a:r>
              <a:rPr lang="en-GB" dirty="0">
                <a:solidFill>
                  <a:schemeClr val="bg1"/>
                </a:solidFill>
              </a:rPr>
              <a:t>Agenda</a:t>
            </a:r>
            <a:endParaRPr lang="en-CZ" dirty="0">
              <a:solidFill>
                <a:schemeClr val="bg1"/>
              </a:solidFill>
            </a:endParaRPr>
          </a:p>
        </p:txBody>
      </p:sp>
      <p:pic>
        <p:nvPicPr>
          <p:cNvPr id="2" name="Logo / Kentico Orange / Dark BG / Full">
            <a:extLst>
              <a:ext uri="{FF2B5EF4-FFF2-40B4-BE49-F238E27FC236}">
                <a16:creationId xmlns:a16="http://schemas.microsoft.com/office/drawing/2014/main" id="{F1F4EED2-5725-C102-94A9-1FE5AEFD6F3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50500" y="5791200"/>
            <a:ext cx="1244600" cy="584200"/>
          </a:xfrm>
          <a:prstGeom prst="rect">
            <a:avLst/>
          </a:prstGeom>
        </p:spPr>
      </p:pic>
    </p:spTree>
    <p:extLst>
      <p:ext uri="{BB962C8B-B14F-4D97-AF65-F5344CB8AC3E}">
        <p14:creationId xmlns:p14="http://schemas.microsoft.com/office/powerpoint/2010/main" val="273799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anim calcmode="lin" valueType="num">
                                      <p:cBhvr>
                                        <p:cTn id="27" dur="500" fill="hold"/>
                                        <p:tgtEl>
                                          <p:spTgt spid="8"/>
                                        </p:tgtEl>
                                        <p:attrNameLst>
                                          <p:attrName>ppt_x</p:attrName>
                                        </p:attrNameLst>
                                      </p:cBhvr>
                                      <p:tavLst>
                                        <p:tav tm="0">
                                          <p:val>
                                            <p:strVal val="#ppt_x"/>
                                          </p:val>
                                        </p:tav>
                                        <p:tav tm="100000">
                                          <p:val>
                                            <p:strVal val="#ppt_x"/>
                                          </p:val>
                                        </p:tav>
                                      </p:tavLst>
                                    </p:anim>
                                    <p:anim calcmode="lin" valueType="num">
                                      <p:cBhvr>
                                        <p:cTn id="28" dur="5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anim calcmode="lin" valueType="num">
                                      <p:cBhvr>
                                        <p:cTn id="53" dur="500" fill="hold"/>
                                        <p:tgtEl>
                                          <p:spTgt spid="13"/>
                                        </p:tgtEl>
                                        <p:attrNameLst>
                                          <p:attrName>ppt_x</p:attrName>
                                        </p:attrNameLst>
                                      </p:cBhvr>
                                      <p:tavLst>
                                        <p:tav tm="0">
                                          <p:val>
                                            <p:strVal val="#ppt_x"/>
                                          </p:val>
                                        </p:tav>
                                        <p:tav tm="100000">
                                          <p:val>
                                            <p:strVal val="#ppt_x"/>
                                          </p:val>
                                        </p:tav>
                                      </p:tavLst>
                                    </p:anim>
                                    <p:anim calcmode="lin" valueType="num">
                                      <p:cBhvr>
                                        <p:cTn id="54" dur="5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anim calcmode="lin" valueType="num">
                                      <p:cBhvr>
                                        <p:cTn id="58" dur="500" fill="hold"/>
                                        <p:tgtEl>
                                          <p:spTgt spid="14"/>
                                        </p:tgtEl>
                                        <p:attrNameLst>
                                          <p:attrName>ppt_x</p:attrName>
                                        </p:attrNameLst>
                                      </p:cBhvr>
                                      <p:tavLst>
                                        <p:tav tm="0">
                                          <p:val>
                                            <p:strVal val="#ppt_x"/>
                                          </p:val>
                                        </p:tav>
                                        <p:tav tm="100000">
                                          <p:val>
                                            <p:strVal val="#ppt_x"/>
                                          </p:val>
                                        </p:tav>
                                      </p:tavLst>
                                    </p:anim>
                                    <p:anim calcmode="lin" valueType="num">
                                      <p:cBhvr>
                                        <p:cTn id="59" dur="500" fill="hold"/>
                                        <p:tgtEl>
                                          <p:spTgt spid="14"/>
                                        </p:tgtEl>
                                        <p:attrNameLst>
                                          <p:attrName>ppt_y</p:attrName>
                                        </p:attrNameLst>
                                      </p:cBhvr>
                                      <p:tavLst>
                                        <p:tav tm="0">
                                          <p:val>
                                            <p:strVal val="#ppt_y+.1"/>
                                          </p:val>
                                        </p:tav>
                                        <p:tav tm="100000">
                                          <p:val>
                                            <p:strVal val="#ppt_y"/>
                                          </p:val>
                                        </p:tav>
                                      </p:tavLst>
                                    </p:anim>
                                  </p:childTnLst>
                                </p:cTn>
                              </p:par>
                            </p:childTnLst>
                          </p:cTn>
                        </p:par>
                        <p:par>
                          <p:cTn id="60" fill="hold">
                            <p:stCondLst>
                              <p:cond delay="1500"/>
                            </p:stCondLst>
                            <p:childTnLst>
                              <p:par>
                                <p:cTn id="61" presetID="42"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anim calcmode="lin" valueType="num">
                                      <p:cBhvr>
                                        <p:cTn id="69" dur="500" fill="hold"/>
                                        <p:tgtEl>
                                          <p:spTgt spid="16"/>
                                        </p:tgtEl>
                                        <p:attrNameLst>
                                          <p:attrName>ppt_x</p:attrName>
                                        </p:attrNameLst>
                                      </p:cBhvr>
                                      <p:tavLst>
                                        <p:tav tm="0">
                                          <p:val>
                                            <p:strVal val="#ppt_x"/>
                                          </p:val>
                                        </p:tav>
                                        <p:tav tm="100000">
                                          <p:val>
                                            <p:strVal val="#ppt_x"/>
                                          </p:val>
                                        </p:tav>
                                      </p:tavLst>
                                    </p:anim>
                                    <p:anim calcmode="lin" valueType="num">
                                      <p:cBhvr>
                                        <p:cTn id="70" dur="500" fill="hold"/>
                                        <p:tgtEl>
                                          <p:spTgt spid="1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anim calcmode="lin" valueType="num">
                                      <p:cBhvr>
                                        <p:cTn id="74" dur="500" fill="hold"/>
                                        <p:tgtEl>
                                          <p:spTgt spid="17"/>
                                        </p:tgtEl>
                                        <p:attrNameLst>
                                          <p:attrName>ppt_x</p:attrName>
                                        </p:attrNameLst>
                                      </p:cBhvr>
                                      <p:tavLst>
                                        <p:tav tm="0">
                                          <p:val>
                                            <p:strVal val="#ppt_x"/>
                                          </p:val>
                                        </p:tav>
                                        <p:tav tm="100000">
                                          <p:val>
                                            <p:strVal val="#ppt_x"/>
                                          </p:val>
                                        </p:tav>
                                      </p:tavLst>
                                    </p:anim>
                                    <p:anim calcmode="lin" valueType="num">
                                      <p:cBhvr>
                                        <p:cTn id="75" dur="500" fill="hold"/>
                                        <p:tgtEl>
                                          <p:spTgt spid="17"/>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anim calcmode="lin" valueType="num">
                                      <p:cBhvr>
                                        <p:cTn id="79" dur="500" fill="hold"/>
                                        <p:tgtEl>
                                          <p:spTgt spid="18"/>
                                        </p:tgtEl>
                                        <p:attrNameLst>
                                          <p:attrName>ppt_x</p:attrName>
                                        </p:attrNameLst>
                                      </p:cBhvr>
                                      <p:tavLst>
                                        <p:tav tm="0">
                                          <p:val>
                                            <p:strVal val="#ppt_x"/>
                                          </p:val>
                                        </p:tav>
                                        <p:tav tm="100000">
                                          <p:val>
                                            <p:strVal val="#ppt_x"/>
                                          </p:val>
                                        </p:tav>
                                      </p:tavLst>
                                    </p:anim>
                                    <p:anim calcmode="lin" valueType="num">
                                      <p:cBhvr>
                                        <p:cTn id="80" dur="500" fill="hold"/>
                                        <p:tgtEl>
                                          <p:spTgt spid="1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anim calcmode="lin" valueType="num">
                                      <p:cBhvr>
                                        <p:cTn id="84" dur="500" fill="hold"/>
                                        <p:tgtEl>
                                          <p:spTgt spid="19"/>
                                        </p:tgtEl>
                                        <p:attrNameLst>
                                          <p:attrName>ppt_x</p:attrName>
                                        </p:attrNameLst>
                                      </p:cBhvr>
                                      <p:tavLst>
                                        <p:tav tm="0">
                                          <p:val>
                                            <p:strVal val="#ppt_x"/>
                                          </p:val>
                                        </p:tav>
                                        <p:tav tm="100000">
                                          <p:val>
                                            <p:strVal val="#ppt_x"/>
                                          </p:val>
                                        </p:tav>
                                      </p:tavLst>
                                    </p:anim>
                                    <p:anim calcmode="lin" valueType="num">
                                      <p:cBhvr>
                                        <p:cTn id="85" dur="500" fill="hold"/>
                                        <p:tgtEl>
                                          <p:spTgt spid="19"/>
                                        </p:tgtEl>
                                        <p:attrNameLst>
                                          <p:attrName>ppt_y</p:attrName>
                                        </p:attrNameLst>
                                      </p:cBhvr>
                                      <p:tavLst>
                                        <p:tav tm="0">
                                          <p:val>
                                            <p:strVal val="#ppt_y+.1"/>
                                          </p:val>
                                        </p:tav>
                                        <p:tav tm="100000">
                                          <p:val>
                                            <p:strVal val="#ppt_y"/>
                                          </p:val>
                                        </p:tav>
                                      </p:tavLst>
                                    </p:anim>
                                  </p:childTnLst>
                                </p:cTn>
                              </p:par>
                            </p:childTnLst>
                          </p:cTn>
                        </p:par>
                        <p:par>
                          <p:cTn id="86" fill="hold">
                            <p:stCondLst>
                              <p:cond delay="2000"/>
                            </p:stCondLst>
                            <p:childTnLst>
                              <p:par>
                                <p:cTn id="87" presetID="42" presetClass="entr" presetSubtype="0" fill="hold" grpId="0" nodeType="after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anim calcmode="lin" valueType="num">
                                      <p:cBhvr>
                                        <p:cTn id="90" dur="500" fill="hold"/>
                                        <p:tgtEl>
                                          <p:spTgt spid="20"/>
                                        </p:tgtEl>
                                        <p:attrNameLst>
                                          <p:attrName>ppt_x</p:attrName>
                                        </p:attrNameLst>
                                      </p:cBhvr>
                                      <p:tavLst>
                                        <p:tav tm="0">
                                          <p:val>
                                            <p:strVal val="#ppt_x"/>
                                          </p:val>
                                        </p:tav>
                                        <p:tav tm="100000">
                                          <p:val>
                                            <p:strVal val="#ppt_x"/>
                                          </p:val>
                                        </p:tav>
                                      </p:tavLst>
                                    </p:anim>
                                    <p:anim calcmode="lin" valueType="num">
                                      <p:cBhvr>
                                        <p:cTn id="91" dur="500" fill="hold"/>
                                        <p:tgtEl>
                                          <p:spTgt spid="20"/>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anim calcmode="lin" valueType="num">
                                      <p:cBhvr>
                                        <p:cTn id="95" dur="500" fill="hold"/>
                                        <p:tgtEl>
                                          <p:spTgt spid="21"/>
                                        </p:tgtEl>
                                        <p:attrNameLst>
                                          <p:attrName>ppt_x</p:attrName>
                                        </p:attrNameLst>
                                      </p:cBhvr>
                                      <p:tavLst>
                                        <p:tav tm="0">
                                          <p:val>
                                            <p:strVal val="#ppt_x"/>
                                          </p:val>
                                        </p:tav>
                                        <p:tav tm="100000">
                                          <p:val>
                                            <p:strVal val="#ppt_x"/>
                                          </p:val>
                                        </p:tav>
                                      </p:tavLst>
                                    </p:anim>
                                    <p:anim calcmode="lin" valueType="num">
                                      <p:cBhvr>
                                        <p:cTn id="96" dur="500" fill="hold"/>
                                        <p:tgtEl>
                                          <p:spTgt spid="21"/>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fade">
                                      <p:cBhvr>
                                        <p:cTn id="99" dur="500"/>
                                        <p:tgtEl>
                                          <p:spTgt spid="22"/>
                                        </p:tgtEl>
                                      </p:cBhvr>
                                    </p:animEffect>
                                    <p:anim calcmode="lin" valueType="num">
                                      <p:cBhvr>
                                        <p:cTn id="100" dur="500" fill="hold"/>
                                        <p:tgtEl>
                                          <p:spTgt spid="22"/>
                                        </p:tgtEl>
                                        <p:attrNameLst>
                                          <p:attrName>ppt_x</p:attrName>
                                        </p:attrNameLst>
                                      </p:cBhvr>
                                      <p:tavLst>
                                        <p:tav tm="0">
                                          <p:val>
                                            <p:strVal val="#ppt_x"/>
                                          </p:val>
                                        </p:tav>
                                        <p:tav tm="100000">
                                          <p:val>
                                            <p:strVal val="#ppt_x"/>
                                          </p:val>
                                        </p:tav>
                                      </p:tavLst>
                                    </p:anim>
                                    <p:anim calcmode="lin" valueType="num">
                                      <p:cBhvr>
                                        <p:cTn id="101" dur="500" fill="hold"/>
                                        <p:tgtEl>
                                          <p:spTgt spid="22"/>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500"/>
                                        <p:tgtEl>
                                          <p:spTgt spid="23"/>
                                        </p:tgtEl>
                                      </p:cBhvr>
                                    </p:animEffect>
                                    <p:anim calcmode="lin" valueType="num">
                                      <p:cBhvr>
                                        <p:cTn id="105" dur="500" fill="hold"/>
                                        <p:tgtEl>
                                          <p:spTgt spid="23"/>
                                        </p:tgtEl>
                                        <p:attrNameLst>
                                          <p:attrName>ppt_x</p:attrName>
                                        </p:attrNameLst>
                                      </p:cBhvr>
                                      <p:tavLst>
                                        <p:tav tm="0">
                                          <p:val>
                                            <p:strVal val="#ppt_x"/>
                                          </p:val>
                                        </p:tav>
                                        <p:tav tm="100000">
                                          <p:val>
                                            <p:strVal val="#ppt_x"/>
                                          </p:val>
                                        </p:tav>
                                      </p:tavLst>
                                    </p:anim>
                                    <p:anim calcmode="lin" valueType="num">
                                      <p:cBhvr>
                                        <p:cTn id="106" dur="500" fill="hold"/>
                                        <p:tgtEl>
                                          <p:spTgt spid="23"/>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fade">
                                      <p:cBhvr>
                                        <p:cTn id="109" dur="500"/>
                                        <p:tgtEl>
                                          <p:spTgt spid="24"/>
                                        </p:tgtEl>
                                      </p:cBhvr>
                                    </p:animEffect>
                                    <p:anim calcmode="lin" valueType="num">
                                      <p:cBhvr>
                                        <p:cTn id="110" dur="500" fill="hold"/>
                                        <p:tgtEl>
                                          <p:spTgt spid="24"/>
                                        </p:tgtEl>
                                        <p:attrNameLst>
                                          <p:attrName>ppt_x</p:attrName>
                                        </p:attrNameLst>
                                      </p:cBhvr>
                                      <p:tavLst>
                                        <p:tav tm="0">
                                          <p:val>
                                            <p:strVal val="#ppt_x"/>
                                          </p:val>
                                        </p:tav>
                                        <p:tav tm="100000">
                                          <p:val>
                                            <p:strVal val="#ppt_x"/>
                                          </p:val>
                                        </p:tav>
                                      </p:tavLst>
                                    </p:anim>
                                    <p:anim calcmode="lin" valueType="num">
                                      <p:cBhvr>
                                        <p:cTn id="111" dur="500" fill="hold"/>
                                        <p:tgtEl>
                                          <p:spTgt spid="24"/>
                                        </p:tgtEl>
                                        <p:attrNameLst>
                                          <p:attrName>ppt_y</p:attrName>
                                        </p:attrNameLst>
                                      </p:cBhvr>
                                      <p:tavLst>
                                        <p:tav tm="0">
                                          <p:val>
                                            <p:strVal val="#ppt_y+.1"/>
                                          </p:val>
                                        </p:tav>
                                        <p:tav tm="100000">
                                          <p:val>
                                            <p:strVal val="#ppt_y"/>
                                          </p:val>
                                        </p:tav>
                                      </p:tavLst>
                                    </p:anim>
                                  </p:childTnLst>
                                </p:cTn>
                              </p:par>
                            </p:childTnLst>
                          </p:cTn>
                        </p:par>
                        <p:par>
                          <p:cTn id="112" fill="hold">
                            <p:stCondLst>
                              <p:cond delay="2500"/>
                            </p:stCondLst>
                            <p:childTnLst>
                              <p:par>
                                <p:cTn id="113" presetID="42" presetClass="entr" presetSubtype="0" fill="hold" grpId="0" nodeType="after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fade">
                                      <p:cBhvr>
                                        <p:cTn id="115" dur="500"/>
                                        <p:tgtEl>
                                          <p:spTgt spid="25"/>
                                        </p:tgtEl>
                                      </p:cBhvr>
                                    </p:animEffect>
                                    <p:anim calcmode="lin" valueType="num">
                                      <p:cBhvr>
                                        <p:cTn id="116" dur="500" fill="hold"/>
                                        <p:tgtEl>
                                          <p:spTgt spid="25"/>
                                        </p:tgtEl>
                                        <p:attrNameLst>
                                          <p:attrName>ppt_x</p:attrName>
                                        </p:attrNameLst>
                                      </p:cBhvr>
                                      <p:tavLst>
                                        <p:tav tm="0">
                                          <p:val>
                                            <p:strVal val="#ppt_x"/>
                                          </p:val>
                                        </p:tav>
                                        <p:tav tm="100000">
                                          <p:val>
                                            <p:strVal val="#ppt_x"/>
                                          </p:val>
                                        </p:tav>
                                      </p:tavLst>
                                    </p:anim>
                                    <p:anim calcmode="lin" valueType="num">
                                      <p:cBhvr>
                                        <p:cTn id="117" dur="500" fill="hold"/>
                                        <p:tgtEl>
                                          <p:spTgt spid="25"/>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fade">
                                      <p:cBhvr>
                                        <p:cTn id="120" dur="500"/>
                                        <p:tgtEl>
                                          <p:spTgt spid="26"/>
                                        </p:tgtEl>
                                      </p:cBhvr>
                                    </p:animEffect>
                                    <p:anim calcmode="lin" valueType="num">
                                      <p:cBhvr>
                                        <p:cTn id="121" dur="500" fill="hold"/>
                                        <p:tgtEl>
                                          <p:spTgt spid="26"/>
                                        </p:tgtEl>
                                        <p:attrNameLst>
                                          <p:attrName>ppt_x</p:attrName>
                                        </p:attrNameLst>
                                      </p:cBhvr>
                                      <p:tavLst>
                                        <p:tav tm="0">
                                          <p:val>
                                            <p:strVal val="#ppt_x"/>
                                          </p:val>
                                        </p:tav>
                                        <p:tav tm="100000">
                                          <p:val>
                                            <p:strVal val="#ppt_x"/>
                                          </p:val>
                                        </p:tav>
                                      </p:tavLst>
                                    </p:anim>
                                    <p:anim calcmode="lin" valueType="num">
                                      <p:cBhvr>
                                        <p:cTn id="122" dur="500" fill="hold"/>
                                        <p:tgtEl>
                                          <p:spTgt spid="26"/>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anim calcmode="lin" valueType="num">
                                      <p:cBhvr>
                                        <p:cTn id="126" dur="500" fill="hold"/>
                                        <p:tgtEl>
                                          <p:spTgt spid="27"/>
                                        </p:tgtEl>
                                        <p:attrNameLst>
                                          <p:attrName>ppt_x</p:attrName>
                                        </p:attrNameLst>
                                      </p:cBhvr>
                                      <p:tavLst>
                                        <p:tav tm="0">
                                          <p:val>
                                            <p:strVal val="#ppt_x"/>
                                          </p:val>
                                        </p:tav>
                                        <p:tav tm="100000">
                                          <p:val>
                                            <p:strVal val="#ppt_x"/>
                                          </p:val>
                                        </p:tav>
                                      </p:tavLst>
                                    </p:anim>
                                    <p:anim calcmode="lin" valueType="num">
                                      <p:cBhvr>
                                        <p:cTn id="127" dur="500" fill="hold"/>
                                        <p:tgtEl>
                                          <p:spTgt spid="27"/>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28"/>
                                        </p:tgtEl>
                                        <p:attrNameLst>
                                          <p:attrName>style.visibility</p:attrName>
                                        </p:attrNameLst>
                                      </p:cBhvr>
                                      <p:to>
                                        <p:strVal val="visible"/>
                                      </p:to>
                                    </p:set>
                                    <p:animEffect transition="in" filter="fade">
                                      <p:cBhvr>
                                        <p:cTn id="130" dur="500"/>
                                        <p:tgtEl>
                                          <p:spTgt spid="28"/>
                                        </p:tgtEl>
                                      </p:cBhvr>
                                    </p:animEffect>
                                    <p:anim calcmode="lin" valueType="num">
                                      <p:cBhvr>
                                        <p:cTn id="131" dur="500" fill="hold"/>
                                        <p:tgtEl>
                                          <p:spTgt spid="28"/>
                                        </p:tgtEl>
                                        <p:attrNameLst>
                                          <p:attrName>ppt_x</p:attrName>
                                        </p:attrNameLst>
                                      </p:cBhvr>
                                      <p:tavLst>
                                        <p:tav tm="0">
                                          <p:val>
                                            <p:strVal val="#ppt_x"/>
                                          </p:val>
                                        </p:tav>
                                        <p:tav tm="100000">
                                          <p:val>
                                            <p:strVal val="#ppt_x"/>
                                          </p:val>
                                        </p:tav>
                                      </p:tavLst>
                                    </p:anim>
                                    <p:anim calcmode="lin" valueType="num">
                                      <p:cBhvr>
                                        <p:cTn id="132" dur="500" fill="hold"/>
                                        <p:tgtEl>
                                          <p:spTgt spid="28"/>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29"/>
                                        </p:tgtEl>
                                        <p:attrNameLst>
                                          <p:attrName>style.visibility</p:attrName>
                                        </p:attrNameLst>
                                      </p:cBhvr>
                                      <p:to>
                                        <p:strVal val="visible"/>
                                      </p:to>
                                    </p:set>
                                    <p:animEffect transition="in" filter="fade">
                                      <p:cBhvr>
                                        <p:cTn id="135" dur="500"/>
                                        <p:tgtEl>
                                          <p:spTgt spid="29"/>
                                        </p:tgtEl>
                                      </p:cBhvr>
                                    </p:animEffect>
                                    <p:anim calcmode="lin" valueType="num">
                                      <p:cBhvr>
                                        <p:cTn id="136" dur="500" fill="hold"/>
                                        <p:tgtEl>
                                          <p:spTgt spid="29"/>
                                        </p:tgtEl>
                                        <p:attrNameLst>
                                          <p:attrName>ppt_x</p:attrName>
                                        </p:attrNameLst>
                                      </p:cBhvr>
                                      <p:tavLst>
                                        <p:tav tm="0">
                                          <p:val>
                                            <p:strVal val="#ppt_x"/>
                                          </p:val>
                                        </p:tav>
                                        <p:tav tm="100000">
                                          <p:val>
                                            <p:strVal val="#ppt_x"/>
                                          </p:val>
                                        </p:tav>
                                      </p:tavLst>
                                    </p:anim>
                                    <p:anim calcmode="lin" valueType="num">
                                      <p:cBhvr>
                                        <p:cTn id="137"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7" grpId="1"/>
      <p:bldP spid="8" grpId="0" animBg="1"/>
      <p:bldP spid="9" grpId="0"/>
      <p:bldP spid="10" grpId="0"/>
      <p:bldP spid="11" grpId="0" animBg="1"/>
      <p:bldP spid="12" grpId="0"/>
      <p:bldP spid="13" grpId="0" animBg="1"/>
      <p:bldP spid="14" grpId="0"/>
      <p:bldP spid="15" grpId="0"/>
      <p:bldP spid="16" grpId="0" animBg="1"/>
      <p:bldP spid="17" grpId="0"/>
      <p:bldP spid="18" grpId="0" animBg="1"/>
      <p:bldP spid="19" grpId="0"/>
      <p:bldP spid="20" grpId="0"/>
      <p:bldP spid="21" grpId="0" animBg="1"/>
      <p:bldP spid="22" grpId="0"/>
      <p:bldP spid="23" grpId="0" animBg="1"/>
      <p:bldP spid="24" grpId="0"/>
      <p:bldP spid="25" grpId="0"/>
      <p:bldP spid="26" grpId="0" animBg="1"/>
      <p:bldP spid="27" grpId="0"/>
      <p:bldP spid="28" grpId="0" animBg="1"/>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40005F"/>
            </a:gs>
            <a:gs pos="100000">
              <a:srgbClr val="0D0014"/>
            </a:gs>
          </a:gsLst>
          <a:lin ang="5400000" scaled="0"/>
        </a:gradFill>
        <a:effectLst/>
      </p:bgPr>
    </p:bg>
    <p:spTree>
      <p:nvGrpSpPr>
        <p:cNvPr id="1" name=""/>
        <p:cNvGrpSpPr/>
        <p:nvPr/>
      </p:nvGrpSpPr>
      <p:grpSpPr>
        <a:xfrm>
          <a:off x="0" y="0"/>
          <a:ext cx="0" cy="0"/>
          <a:chOff x="0" y="0"/>
          <a:chExt cx="0" cy="0"/>
        </a:xfrm>
      </p:grpSpPr>
      <p:sp>
        <p:nvSpPr>
          <p:cNvPr id="30" name="Agenda card / Introduction">
            <a:extLst>
              <a:ext uri="{FF2B5EF4-FFF2-40B4-BE49-F238E27FC236}">
                <a16:creationId xmlns:a16="http://schemas.microsoft.com/office/drawing/2014/main" id="{46F6B371-957F-6F48-929F-EAAF4C3BD5FB}"/>
              </a:ext>
            </a:extLst>
          </p:cNvPr>
          <p:cNvSpPr/>
          <p:nvPr/>
        </p:nvSpPr>
        <p:spPr>
          <a:xfrm>
            <a:off x="381000" y="1333500"/>
            <a:ext cx="3674533" cy="2470150"/>
          </a:xfrm>
          <a:prstGeom prst="roundRect">
            <a:avLst/>
          </a:prstGeom>
          <a:solidFill>
            <a:schemeClr val="bg1">
              <a:alpha val="11524"/>
            </a:schemeClr>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31" name="Agenda number / Introduction">
            <a:extLst>
              <a:ext uri="{FF2B5EF4-FFF2-40B4-BE49-F238E27FC236}">
                <a16:creationId xmlns:a16="http://schemas.microsoft.com/office/drawing/2014/main" id="{2C4A0F21-1BBB-3F42-9C7E-43A4D749E70E}"/>
              </a:ext>
            </a:extLst>
          </p:cNvPr>
          <p:cNvSpPr txBox="1"/>
          <p:nvPr/>
        </p:nvSpPr>
        <p:spPr>
          <a:xfrm>
            <a:off x="520700" y="1409700"/>
            <a:ext cx="1270000" cy="952500"/>
          </a:xfrm>
          <a:prstGeom prst="rect">
            <a:avLst/>
          </a:prstGeom>
          <a:noFill/>
        </p:spPr>
        <p:txBody>
          <a:bodyPr vertOverflow="overflow" vert="horz" wrap="square" rIns="216000" rtlCol="0" anchor="t">
            <a:spAutoFit/>
          </a:bodyPr>
          <a:lstStyle>
            <a:defPPr>
              <a:defRPr lang="cs-CZ"/>
            </a:defPPr>
            <a:lvl1pPr indent="0" algn="r">
              <a:lnSpc>
                <a:spcPct val="100000"/>
              </a:lnSpc>
              <a:buNone/>
              <a:defRPr sz="5600" b="1">
                <a:solidFill>
                  <a:schemeClr val="bg1">
                    <a:alpha val="25000"/>
                  </a:schemeClr>
                </a:solidFill>
                <a:latin typeface="GT Walsheim Bold"/>
              </a:defRPr>
            </a:lvl1pPr>
          </a:lstStyle>
          <a:p>
            <a:pPr algn="l"/>
            <a:r>
              <a:rPr lang="en-CZ" dirty="0">
                <a:solidFill>
                  <a:schemeClr val="bg1">
                    <a:alpha val="50000"/>
                  </a:schemeClr>
                </a:solidFill>
              </a:rPr>
              <a:t>01</a:t>
            </a:r>
          </a:p>
        </p:txBody>
      </p:sp>
      <p:sp>
        <p:nvSpPr>
          <p:cNvPr id="32" name="Agenda title / Introduction">
            <a:extLst>
              <a:ext uri="{FF2B5EF4-FFF2-40B4-BE49-F238E27FC236}">
                <a16:creationId xmlns:a16="http://schemas.microsoft.com/office/drawing/2014/main" id="{BC24AB27-4F95-0646-9EFB-44F2971818B0}"/>
              </a:ext>
            </a:extLst>
          </p:cNvPr>
          <p:cNvSpPr txBox="1"/>
          <p:nvPr/>
        </p:nvSpPr>
        <p:spPr>
          <a:xfrm>
            <a:off x="609600" y="2743200"/>
            <a:ext cx="3213100" cy="901700"/>
          </a:xfrm>
          <a:prstGeom prst="rect">
            <a:avLst/>
          </a:prstGeom>
          <a:noFill/>
        </p:spPr>
        <p:txBody>
          <a:bodyPr vertOverflow="overflow" vert="horz" wrap="square" rtlCol="0" anchor="b" anchorCtr="0">
            <a:noAutofit/>
          </a:bodyPr>
          <a:lstStyle/>
          <a:p>
            <a:pPr marL="0" marR="0" indent="0" algn="l" defTabSz="914400" rtl="0" eaLnBrk="1" fontAlgn="auto" latinLnBrk="0" hangingPunct="1">
              <a:lnSpc>
                <a:spcPct val="100000"/>
              </a:lnSpc>
              <a:spcBef>
                <a:spcPts val="0"/>
              </a:spcBef>
              <a:spcAft>
                <a:spcPts val="600"/>
              </a:spcAft>
              <a:buClrTx/>
              <a:buSzTx/>
              <a:buFontTx/>
              <a:buNone/>
              <a:tabLst/>
            </a:pPr>
            <a:r>
              <a:rPr kumimoji="0" lang="en-GB" b="1" i="0" u="none" strike="noStrike" kern="1200" cap="none" spc="0" normalizeH="0" baseline="0" noProof="0" dirty="0">
                <a:ln>
                  <a:noFill/>
                </a:ln>
                <a:solidFill>
                  <a:srgbClr val="FFFFFF"/>
                </a:solidFill>
                <a:effectLst/>
                <a:uLnTx/>
                <a:uFillTx/>
                <a:latin typeface="GT Walsheim Bold"/>
              </a:rPr>
              <a:t>Introduction</a:t>
            </a:r>
          </a:p>
          <a:p>
            <a:r>
              <a:rPr lang="en-GB" sz="1000" dirty="0">
                <a:solidFill>
                  <a:srgbClr val="C9B8DA"/>
                </a:solidFill>
              </a:rPr>
              <a:t>Who we are and the context for today</a:t>
            </a:r>
            <a:endParaRPr kumimoji="0" lang="en-CZ" b="1" i="0" u="none" strike="noStrike" kern="1200" cap="none" spc="0" normalizeH="0" baseline="0" noProof="0" dirty="0">
              <a:ln>
                <a:noFill/>
              </a:ln>
              <a:solidFill>
                <a:srgbClr val="FFFFFF"/>
              </a:solidFill>
              <a:effectLst/>
              <a:uLnTx/>
              <a:uFillTx/>
              <a:latin typeface="GT Walsheim Bold"/>
            </a:endParaRPr>
          </a:p>
        </p:txBody>
      </p:sp>
      <p:sp>
        <p:nvSpPr>
          <p:cNvPr id="33" name="Agenda desc / Introduction">
            <a:extLst>
              <a:ext uri="{FF2B5EF4-FFF2-40B4-BE49-F238E27FC236}">
                <a16:creationId xmlns:a16="http://schemas.microsoft.com/office/drawing/2014/main" id="{D4A1C205-CCFB-7C4D-822B-3ADC8990E842}"/>
              </a:ext>
            </a:extLst>
          </p:cNvPr>
          <p:cNvSpPr txBox="1"/>
          <p:nvPr/>
        </p:nvSpPr>
        <p:spPr>
          <a:xfrm>
            <a:off x="609600" y="3327400"/>
            <a:ext cx="3213100" cy="355600"/>
          </a:xfrm>
          <a:prstGeom prst="rect">
            <a:avLst/>
          </a:prstGeom>
          <a:noFill/>
        </p:spPr>
        <p:txBody>
          <a:bodyPr vertOverflow="overflow" vert="horz" wrap="square" rtlCol="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pPr>
            <a:endParaRPr kumimoji="0" lang="en-CZ" sz="1100" b="0" i="0" u="none" strike="noStrike" kern="1200" cap="none" spc="0" normalizeH="0" baseline="0" noProof="0" dirty="0">
              <a:ln>
                <a:noFill/>
              </a:ln>
              <a:solidFill>
                <a:srgbClr val="C9B8DA"/>
              </a:solidFill>
              <a:effectLst/>
              <a:uLnTx/>
              <a:uFillTx/>
              <a:latin typeface="GT Walsheim"/>
            </a:endParaRPr>
          </a:p>
        </p:txBody>
      </p:sp>
      <p:sp>
        <p:nvSpPr>
          <p:cNvPr id="34" name="Agenda card / The challenge">
            <a:extLst>
              <a:ext uri="{FF2B5EF4-FFF2-40B4-BE49-F238E27FC236}">
                <a16:creationId xmlns:a16="http://schemas.microsoft.com/office/drawing/2014/main" id="{31520E4A-F135-3741-A2C5-A6A5F4888653}"/>
              </a:ext>
            </a:extLst>
          </p:cNvPr>
          <p:cNvSpPr/>
          <p:nvPr/>
        </p:nvSpPr>
        <p:spPr>
          <a:xfrm>
            <a:off x="4258733" y="1333500"/>
            <a:ext cx="3674533" cy="2470150"/>
          </a:xfrm>
          <a:prstGeom prst="roundRect">
            <a:avLst/>
          </a:prstGeom>
          <a:solidFill>
            <a:schemeClr val="bg1">
              <a:alpha val="11524"/>
            </a:schemeClr>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35" name="Agenda number / The challenge">
            <a:extLst>
              <a:ext uri="{FF2B5EF4-FFF2-40B4-BE49-F238E27FC236}">
                <a16:creationId xmlns:a16="http://schemas.microsoft.com/office/drawing/2014/main" id="{D211CDB8-E2E7-F34C-BCA6-E132CFCC2AB0}"/>
              </a:ext>
            </a:extLst>
          </p:cNvPr>
          <p:cNvSpPr txBox="1"/>
          <p:nvPr/>
        </p:nvSpPr>
        <p:spPr>
          <a:xfrm>
            <a:off x="4398432" y="1409700"/>
            <a:ext cx="1270000" cy="952500"/>
          </a:xfrm>
          <a:prstGeom prst="rect">
            <a:avLst/>
          </a:prstGeom>
          <a:noFill/>
        </p:spPr>
        <p:txBody>
          <a:bodyPr vertOverflow="overflow" vert="horz" wrap="square" rIns="216000" rtlCol="0" anchor="t">
            <a:spAutoFit/>
          </a:bodyPr>
          <a:lstStyle>
            <a:defPPr>
              <a:defRPr lang="cs-CZ"/>
            </a:defPPr>
            <a:lvl1pPr indent="0">
              <a:lnSpc>
                <a:spcPct val="100000"/>
              </a:lnSpc>
              <a:buNone/>
              <a:defRPr sz="5600" b="1">
                <a:solidFill>
                  <a:schemeClr val="bg1">
                    <a:alpha val="50000"/>
                  </a:schemeClr>
                </a:solidFill>
                <a:latin typeface="GT Walsheim Bold"/>
              </a:defRPr>
            </a:lvl1pPr>
          </a:lstStyle>
          <a:p>
            <a:r>
              <a:rPr lang="en-CZ" dirty="0"/>
              <a:t>02</a:t>
            </a:r>
          </a:p>
        </p:txBody>
      </p:sp>
      <p:sp>
        <p:nvSpPr>
          <p:cNvPr id="36" name="Agenda title / The challenge">
            <a:extLst>
              <a:ext uri="{FF2B5EF4-FFF2-40B4-BE49-F238E27FC236}">
                <a16:creationId xmlns:a16="http://schemas.microsoft.com/office/drawing/2014/main" id="{32C8F3EA-9A28-0342-8AEE-BF4DD9FC18F9}"/>
              </a:ext>
            </a:extLst>
          </p:cNvPr>
          <p:cNvSpPr txBox="1"/>
          <p:nvPr/>
        </p:nvSpPr>
        <p:spPr>
          <a:xfrm>
            <a:off x="4487332" y="2743200"/>
            <a:ext cx="3213100" cy="901700"/>
          </a:xfrm>
          <a:prstGeom prst="rect">
            <a:avLst/>
          </a:prstGeom>
          <a:noFill/>
        </p:spPr>
        <p:txBody>
          <a:bodyPr vertOverflow="overflow" vert="horz" wrap="square" rtlCol="0" anchor="b" anchorCtr="0">
            <a:noAutofit/>
          </a:bodyPr>
          <a:lstStyle/>
          <a:p>
            <a:pPr marL="0" marR="0" indent="0" algn="l" defTabSz="914400" rtl="0" eaLnBrk="1" fontAlgn="auto" latinLnBrk="0" hangingPunct="1">
              <a:lnSpc>
                <a:spcPct val="100000"/>
              </a:lnSpc>
              <a:spcBef>
                <a:spcPts val="0"/>
              </a:spcBef>
              <a:spcAft>
                <a:spcPts val="600"/>
              </a:spcAft>
              <a:buClrTx/>
              <a:buSzTx/>
              <a:buFontTx/>
              <a:buNone/>
              <a:tabLst/>
            </a:pPr>
            <a:r>
              <a:rPr kumimoji="0" lang="en-GB" b="1" i="0" u="none" strike="noStrike" kern="1200" cap="none" spc="0" normalizeH="0" baseline="0" noProof="0" dirty="0">
                <a:ln>
                  <a:noFill/>
                </a:ln>
                <a:solidFill>
                  <a:srgbClr val="FFFFFF"/>
                </a:solidFill>
                <a:effectLst/>
                <a:uLnTx/>
                <a:uFillTx/>
                <a:latin typeface="GT Walsheim Bold"/>
              </a:rPr>
              <a:t>The challenge</a:t>
            </a:r>
          </a:p>
          <a:p>
            <a:r>
              <a:rPr lang="en-GB" sz="1000" dirty="0">
                <a:solidFill>
                  <a:srgbClr val="C9B8DA"/>
                </a:solidFill>
              </a:rPr>
              <a:t>Problem statement and key constraints</a:t>
            </a:r>
            <a:endParaRPr kumimoji="0" lang="en-CZ" b="1" i="0" u="none" strike="noStrike" kern="1200" cap="none" spc="0" normalizeH="0" baseline="0" noProof="0" dirty="0">
              <a:ln>
                <a:noFill/>
              </a:ln>
              <a:solidFill>
                <a:srgbClr val="FFFFFF"/>
              </a:solidFill>
              <a:effectLst/>
              <a:uLnTx/>
              <a:uFillTx/>
              <a:latin typeface="GT Walsheim Bold"/>
            </a:endParaRPr>
          </a:p>
        </p:txBody>
      </p:sp>
      <p:sp>
        <p:nvSpPr>
          <p:cNvPr id="38" name="Agenda card / Our approach">
            <a:extLst>
              <a:ext uri="{FF2B5EF4-FFF2-40B4-BE49-F238E27FC236}">
                <a16:creationId xmlns:a16="http://schemas.microsoft.com/office/drawing/2014/main" id="{90C56F2B-8B94-0A49-ADBD-E269EAAC2758}"/>
              </a:ext>
            </a:extLst>
          </p:cNvPr>
          <p:cNvSpPr/>
          <p:nvPr/>
        </p:nvSpPr>
        <p:spPr>
          <a:xfrm>
            <a:off x="8136466" y="1333500"/>
            <a:ext cx="3674533" cy="2470150"/>
          </a:xfrm>
          <a:prstGeom prst="roundRect">
            <a:avLst/>
          </a:prstGeom>
          <a:solidFill>
            <a:schemeClr val="bg1">
              <a:alpha val="11524"/>
            </a:schemeClr>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39" name="Agenda number / Our approach">
            <a:extLst>
              <a:ext uri="{FF2B5EF4-FFF2-40B4-BE49-F238E27FC236}">
                <a16:creationId xmlns:a16="http://schemas.microsoft.com/office/drawing/2014/main" id="{0BA053D9-F375-674B-B788-D128D2F3D0A5}"/>
              </a:ext>
            </a:extLst>
          </p:cNvPr>
          <p:cNvSpPr txBox="1"/>
          <p:nvPr/>
        </p:nvSpPr>
        <p:spPr>
          <a:xfrm>
            <a:off x="8276165" y="1409700"/>
            <a:ext cx="1270000" cy="952500"/>
          </a:xfrm>
          <a:prstGeom prst="rect">
            <a:avLst/>
          </a:prstGeom>
          <a:noFill/>
        </p:spPr>
        <p:txBody>
          <a:bodyPr vertOverflow="overflow" vert="horz" wrap="square" rIns="216000" rtlCol="0" anchor="t">
            <a:spAutoFit/>
          </a:bodyPr>
          <a:lstStyle>
            <a:defPPr>
              <a:defRPr lang="cs-CZ"/>
            </a:defPPr>
            <a:lvl1pPr indent="0">
              <a:lnSpc>
                <a:spcPct val="100000"/>
              </a:lnSpc>
              <a:buNone/>
              <a:defRPr sz="5600" b="1">
                <a:solidFill>
                  <a:schemeClr val="bg1">
                    <a:alpha val="50000"/>
                  </a:schemeClr>
                </a:solidFill>
                <a:latin typeface="GT Walsheim Bold"/>
              </a:defRPr>
            </a:lvl1pPr>
          </a:lstStyle>
          <a:p>
            <a:r>
              <a:rPr lang="en-CZ" dirty="0"/>
              <a:t>03</a:t>
            </a:r>
          </a:p>
        </p:txBody>
      </p:sp>
      <p:sp>
        <p:nvSpPr>
          <p:cNvPr id="40" name="Agenda title / Our approach">
            <a:extLst>
              <a:ext uri="{FF2B5EF4-FFF2-40B4-BE49-F238E27FC236}">
                <a16:creationId xmlns:a16="http://schemas.microsoft.com/office/drawing/2014/main" id="{689D4B25-2C1E-DC49-8EFB-ADD027BFE8FE}"/>
              </a:ext>
            </a:extLst>
          </p:cNvPr>
          <p:cNvSpPr txBox="1"/>
          <p:nvPr/>
        </p:nvSpPr>
        <p:spPr>
          <a:xfrm>
            <a:off x="8365065" y="2743200"/>
            <a:ext cx="3213100" cy="901700"/>
          </a:xfrm>
          <a:prstGeom prst="rect">
            <a:avLst/>
          </a:prstGeom>
          <a:noFill/>
        </p:spPr>
        <p:txBody>
          <a:bodyPr vertOverflow="overflow" vert="horz" wrap="square" rtlCol="0" anchor="b" anchorCtr="0">
            <a:noAutofit/>
          </a:bodyPr>
          <a:lstStyle/>
          <a:p>
            <a:pPr marL="0" marR="0" indent="0" algn="l" defTabSz="914400" rtl="0" eaLnBrk="1" fontAlgn="auto" latinLnBrk="0" hangingPunct="1">
              <a:lnSpc>
                <a:spcPct val="100000"/>
              </a:lnSpc>
              <a:spcBef>
                <a:spcPts val="0"/>
              </a:spcBef>
              <a:spcAft>
                <a:spcPts val="600"/>
              </a:spcAft>
              <a:buClrTx/>
              <a:buSzTx/>
              <a:buFontTx/>
              <a:buNone/>
              <a:tabLst/>
            </a:pPr>
            <a:r>
              <a:rPr kumimoji="0" lang="en-GB" b="1" i="0" u="none" strike="noStrike" kern="1200" cap="none" spc="0" normalizeH="0" baseline="0" noProof="0" dirty="0">
                <a:ln>
                  <a:noFill/>
                </a:ln>
                <a:solidFill>
                  <a:srgbClr val="FFFFFF"/>
                </a:solidFill>
                <a:effectLst/>
                <a:uLnTx/>
                <a:uFillTx/>
                <a:latin typeface="GT Walsheim Bold"/>
              </a:rPr>
              <a:t>Our approach</a:t>
            </a:r>
          </a:p>
          <a:p>
            <a:r>
              <a:rPr lang="en-GB" sz="1000" dirty="0">
                <a:solidFill>
                  <a:srgbClr val="C9B8DA"/>
                </a:solidFill>
              </a:rPr>
              <a:t>Strategy, methodology, and team</a:t>
            </a:r>
            <a:endParaRPr kumimoji="0" lang="en-CZ" b="1" i="0" u="none" strike="noStrike" kern="1200" cap="none" spc="0" normalizeH="0" baseline="0" noProof="0" dirty="0">
              <a:ln>
                <a:noFill/>
              </a:ln>
              <a:solidFill>
                <a:srgbClr val="FFFFFF"/>
              </a:solidFill>
              <a:effectLst/>
              <a:uLnTx/>
              <a:uFillTx/>
              <a:latin typeface="GT Walsheim Bold"/>
            </a:endParaRPr>
          </a:p>
        </p:txBody>
      </p:sp>
      <p:sp>
        <p:nvSpPr>
          <p:cNvPr id="42" name="Agenda card / Proposed plan">
            <a:extLst>
              <a:ext uri="{FF2B5EF4-FFF2-40B4-BE49-F238E27FC236}">
                <a16:creationId xmlns:a16="http://schemas.microsoft.com/office/drawing/2014/main" id="{94DD9797-2CD0-AC4A-ABB5-265469E57E68}"/>
              </a:ext>
            </a:extLst>
          </p:cNvPr>
          <p:cNvSpPr/>
          <p:nvPr/>
        </p:nvSpPr>
        <p:spPr>
          <a:xfrm>
            <a:off x="381000" y="4006850"/>
            <a:ext cx="3674533" cy="2470150"/>
          </a:xfrm>
          <a:prstGeom prst="roundRect">
            <a:avLst/>
          </a:prstGeom>
          <a:solidFill>
            <a:schemeClr val="bg1">
              <a:alpha val="11524"/>
            </a:schemeClr>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43" name="Agenda number / Proposed plan">
            <a:extLst>
              <a:ext uri="{FF2B5EF4-FFF2-40B4-BE49-F238E27FC236}">
                <a16:creationId xmlns:a16="http://schemas.microsoft.com/office/drawing/2014/main" id="{609FBF1B-C607-DE45-B906-2BAAC1420E86}"/>
              </a:ext>
            </a:extLst>
          </p:cNvPr>
          <p:cNvSpPr txBox="1"/>
          <p:nvPr/>
        </p:nvSpPr>
        <p:spPr>
          <a:xfrm>
            <a:off x="520700" y="4083050"/>
            <a:ext cx="1270000" cy="952500"/>
          </a:xfrm>
          <a:prstGeom prst="rect">
            <a:avLst/>
          </a:prstGeom>
          <a:noFill/>
        </p:spPr>
        <p:txBody>
          <a:bodyPr vertOverflow="overflow" vert="horz" wrap="square" rIns="216000" rtlCol="0" anchor="t">
            <a:spAutoFit/>
          </a:bodyPr>
          <a:lstStyle>
            <a:defPPr>
              <a:defRPr lang="cs-CZ"/>
            </a:defPPr>
            <a:lvl1pPr indent="0">
              <a:lnSpc>
                <a:spcPct val="100000"/>
              </a:lnSpc>
              <a:buNone/>
              <a:defRPr sz="5600" b="1">
                <a:solidFill>
                  <a:schemeClr val="bg1">
                    <a:alpha val="50000"/>
                  </a:schemeClr>
                </a:solidFill>
                <a:latin typeface="GT Walsheim Bold"/>
              </a:defRPr>
            </a:lvl1pPr>
          </a:lstStyle>
          <a:p>
            <a:r>
              <a:rPr lang="en-CZ" dirty="0"/>
              <a:t>04</a:t>
            </a:r>
          </a:p>
        </p:txBody>
      </p:sp>
      <p:sp>
        <p:nvSpPr>
          <p:cNvPr id="44" name="Agenda title / Proposed plan">
            <a:extLst>
              <a:ext uri="{FF2B5EF4-FFF2-40B4-BE49-F238E27FC236}">
                <a16:creationId xmlns:a16="http://schemas.microsoft.com/office/drawing/2014/main" id="{CE4DD455-DE0B-564E-A518-8D814E3EED69}"/>
              </a:ext>
            </a:extLst>
          </p:cNvPr>
          <p:cNvSpPr txBox="1"/>
          <p:nvPr/>
        </p:nvSpPr>
        <p:spPr>
          <a:xfrm>
            <a:off x="609600" y="5416550"/>
            <a:ext cx="3213100" cy="901700"/>
          </a:xfrm>
          <a:prstGeom prst="rect">
            <a:avLst/>
          </a:prstGeom>
          <a:noFill/>
        </p:spPr>
        <p:txBody>
          <a:bodyPr vertOverflow="overflow" vert="horz" wrap="square" rtlCol="0" anchor="b" anchorCtr="0">
            <a:noAutofit/>
          </a:bodyPr>
          <a:lstStyle/>
          <a:p>
            <a:pPr marL="0" marR="0" indent="0" algn="l" defTabSz="914400" rtl="0" eaLnBrk="1" fontAlgn="auto" latinLnBrk="0" hangingPunct="1">
              <a:lnSpc>
                <a:spcPct val="100000"/>
              </a:lnSpc>
              <a:spcBef>
                <a:spcPts val="0"/>
              </a:spcBef>
              <a:spcAft>
                <a:spcPts val="600"/>
              </a:spcAft>
              <a:buClrTx/>
              <a:buSzTx/>
              <a:buFontTx/>
              <a:buNone/>
              <a:tabLst/>
            </a:pPr>
            <a:r>
              <a:rPr kumimoji="0" lang="en-GB" b="1" i="0" u="none" strike="noStrike" kern="1200" cap="none" spc="0" normalizeH="0" baseline="0" noProof="0" dirty="0">
                <a:ln>
                  <a:noFill/>
                </a:ln>
                <a:solidFill>
                  <a:srgbClr val="FFFFFF"/>
                </a:solidFill>
                <a:effectLst/>
                <a:uLnTx/>
                <a:uFillTx/>
                <a:latin typeface="GT Walsheim Bold"/>
              </a:rPr>
              <a:t>Proposed plan</a:t>
            </a:r>
          </a:p>
          <a:p>
            <a:r>
              <a:rPr lang="en-GB" sz="1000" dirty="0">
                <a:solidFill>
                  <a:srgbClr val="C9B8DA"/>
                </a:solidFill>
              </a:rPr>
              <a:t>Scope, timeline, and deliverables</a:t>
            </a:r>
            <a:endParaRPr kumimoji="0" lang="en-CZ" b="1" i="0" u="none" strike="noStrike" kern="1200" cap="none" spc="0" normalizeH="0" baseline="0" noProof="0" dirty="0">
              <a:ln>
                <a:noFill/>
              </a:ln>
              <a:solidFill>
                <a:srgbClr val="FFFFFF"/>
              </a:solidFill>
              <a:effectLst/>
              <a:uLnTx/>
              <a:uFillTx/>
              <a:latin typeface="GT Walsheim Bold"/>
            </a:endParaRPr>
          </a:p>
        </p:txBody>
      </p:sp>
      <p:sp>
        <p:nvSpPr>
          <p:cNvPr id="46" name="Agenda card / Next steps">
            <a:extLst>
              <a:ext uri="{FF2B5EF4-FFF2-40B4-BE49-F238E27FC236}">
                <a16:creationId xmlns:a16="http://schemas.microsoft.com/office/drawing/2014/main" id="{8184496E-C54F-2A49-922B-2A7F86CF3C93}"/>
              </a:ext>
            </a:extLst>
          </p:cNvPr>
          <p:cNvSpPr/>
          <p:nvPr/>
        </p:nvSpPr>
        <p:spPr>
          <a:xfrm>
            <a:off x="4258733" y="4006850"/>
            <a:ext cx="3674533" cy="2470150"/>
          </a:xfrm>
          <a:prstGeom prst="roundRect">
            <a:avLst/>
          </a:prstGeom>
          <a:solidFill>
            <a:schemeClr val="bg1">
              <a:alpha val="11524"/>
            </a:schemeClr>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47" name="Agenda number / Next steps">
            <a:extLst>
              <a:ext uri="{FF2B5EF4-FFF2-40B4-BE49-F238E27FC236}">
                <a16:creationId xmlns:a16="http://schemas.microsoft.com/office/drawing/2014/main" id="{906845C3-4064-974A-B044-32CB55C4EB72}"/>
              </a:ext>
            </a:extLst>
          </p:cNvPr>
          <p:cNvSpPr txBox="1"/>
          <p:nvPr/>
        </p:nvSpPr>
        <p:spPr>
          <a:xfrm>
            <a:off x="4398432" y="4083050"/>
            <a:ext cx="1270000" cy="952500"/>
          </a:xfrm>
          <a:prstGeom prst="rect">
            <a:avLst/>
          </a:prstGeom>
          <a:noFill/>
        </p:spPr>
        <p:txBody>
          <a:bodyPr vertOverflow="overflow" vert="horz" wrap="square" rIns="216000" rtlCol="0" anchor="t">
            <a:spAutoFit/>
          </a:bodyPr>
          <a:lstStyle>
            <a:defPPr>
              <a:defRPr lang="cs-CZ"/>
            </a:defPPr>
            <a:lvl1pPr indent="0">
              <a:lnSpc>
                <a:spcPct val="100000"/>
              </a:lnSpc>
              <a:buNone/>
              <a:defRPr sz="5600" b="1">
                <a:solidFill>
                  <a:schemeClr val="bg1">
                    <a:alpha val="50000"/>
                  </a:schemeClr>
                </a:solidFill>
                <a:latin typeface="GT Walsheim Bold"/>
              </a:defRPr>
            </a:lvl1pPr>
          </a:lstStyle>
          <a:p>
            <a:r>
              <a:rPr lang="en-CZ" dirty="0"/>
              <a:t>05</a:t>
            </a:r>
          </a:p>
        </p:txBody>
      </p:sp>
      <p:sp>
        <p:nvSpPr>
          <p:cNvPr id="48" name="Agenda title / Next steps">
            <a:extLst>
              <a:ext uri="{FF2B5EF4-FFF2-40B4-BE49-F238E27FC236}">
                <a16:creationId xmlns:a16="http://schemas.microsoft.com/office/drawing/2014/main" id="{44BED848-354B-A449-AC59-5EB81A332507}"/>
              </a:ext>
            </a:extLst>
          </p:cNvPr>
          <p:cNvSpPr txBox="1"/>
          <p:nvPr/>
        </p:nvSpPr>
        <p:spPr>
          <a:xfrm>
            <a:off x="4487332" y="5416550"/>
            <a:ext cx="3213100" cy="901700"/>
          </a:xfrm>
          <a:prstGeom prst="rect">
            <a:avLst/>
          </a:prstGeom>
          <a:noFill/>
        </p:spPr>
        <p:txBody>
          <a:bodyPr vertOverflow="overflow" vert="horz" wrap="square" rtlCol="0" anchor="b" anchorCtr="0">
            <a:noAutofit/>
          </a:bodyPr>
          <a:lstStyle/>
          <a:p>
            <a:pPr marL="0" marR="0" indent="0" algn="l" defTabSz="914400" rtl="0" eaLnBrk="1" fontAlgn="auto" latinLnBrk="0" hangingPunct="1">
              <a:lnSpc>
                <a:spcPct val="100000"/>
              </a:lnSpc>
              <a:spcBef>
                <a:spcPts val="0"/>
              </a:spcBef>
              <a:spcAft>
                <a:spcPts val="600"/>
              </a:spcAft>
              <a:buClrTx/>
              <a:buSzTx/>
              <a:buFontTx/>
              <a:buNone/>
              <a:tabLst/>
            </a:pPr>
            <a:r>
              <a:rPr kumimoji="0" lang="en-GB" b="1" i="0" u="none" strike="noStrike" kern="1200" cap="none" spc="0" normalizeH="0" baseline="0" noProof="0" dirty="0">
                <a:ln>
                  <a:noFill/>
                </a:ln>
                <a:solidFill>
                  <a:srgbClr val="FFFFFF"/>
                </a:solidFill>
                <a:effectLst/>
                <a:uLnTx/>
                <a:uFillTx/>
                <a:latin typeface="GT Walsheim Bold"/>
              </a:rPr>
              <a:t>Next steps</a:t>
            </a:r>
          </a:p>
          <a:p>
            <a:r>
              <a:rPr lang="en-GB" sz="1000" dirty="0">
                <a:solidFill>
                  <a:srgbClr val="C9B8DA"/>
                </a:solidFill>
              </a:rPr>
              <a:t>Decisions, owners, and follow-ups</a:t>
            </a:r>
            <a:endParaRPr kumimoji="0" lang="en-CZ" b="1" i="0" u="none" strike="noStrike" kern="1200" cap="none" spc="0" normalizeH="0" baseline="0" noProof="0" dirty="0">
              <a:ln>
                <a:noFill/>
              </a:ln>
              <a:solidFill>
                <a:srgbClr val="FFFFFF"/>
              </a:solidFill>
              <a:effectLst/>
              <a:uLnTx/>
              <a:uFillTx/>
              <a:latin typeface="GT Walsheim Bold"/>
            </a:endParaRPr>
          </a:p>
        </p:txBody>
      </p:sp>
      <p:sp>
        <p:nvSpPr>
          <p:cNvPr id="50" name="Agenda card / Discussion">
            <a:extLst>
              <a:ext uri="{FF2B5EF4-FFF2-40B4-BE49-F238E27FC236}">
                <a16:creationId xmlns:a16="http://schemas.microsoft.com/office/drawing/2014/main" id="{3910B51E-161B-6A48-AED6-506DDBA08A3A}"/>
              </a:ext>
            </a:extLst>
          </p:cNvPr>
          <p:cNvSpPr/>
          <p:nvPr/>
        </p:nvSpPr>
        <p:spPr>
          <a:xfrm>
            <a:off x="8136466" y="4006850"/>
            <a:ext cx="3674533" cy="2470150"/>
          </a:xfrm>
          <a:prstGeom prst="roundRect">
            <a:avLst/>
          </a:prstGeom>
          <a:solidFill>
            <a:schemeClr val="bg1">
              <a:alpha val="11524"/>
            </a:schemeClr>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51" name="Agenda number / Discussion">
            <a:extLst>
              <a:ext uri="{FF2B5EF4-FFF2-40B4-BE49-F238E27FC236}">
                <a16:creationId xmlns:a16="http://schemas.microsoft.com/office/drawing/2014/main" id="{C4FB4C15-1877-DA4D-9910-0FCAEBDCC619}"/>
              </a:ext>
            </a:extLst>
          </p:cNvPr>
          <p:cNvSpPr txBox="1"/>
          <p:nvPr/>
        </p:nvSpPr>
        <p:spPr>
          <a:xfrm>
            <a:off x="8276165" y="4083050"/>
            <a:ext cx="1270000" cy="952500"/>
          </a:xfrm>
          <a:prstGeom prst="rect">
            <a:avLst/>
          </a:prstGeom>
          <a:noFill/>
        </p:spPr>
        <p:txBody>
          <a:bodyPr vertOverflow="overflow" vert="horz" wrap="square" rIns="216000" rtlCol="0" anchor="t">
            <a:spAutoFit/>
          </a:bodyPr>
          <a:lstStyle>
            <a:defPPr>
              <a:defRPr lang="cs-CZ"/>
            </a:defPPr>
            <a:lvl1pPr indent="0">
              <a:lnSpc>
                <a:spcPct val="100000"/>
              </a:lnSpc>
              <a:buNone/>
              <a:defRPr sz="5600" b="1">
                <a:solidFill>
                  <a:schemeClr val="bg1">
                    <a:alpha val="50000"/>
                  </a:schemeClr>
                </a:solidFill>
                <a:latin typeface="GT Walsheim Bold"/>
              </a:defRPr>
            </a:lvl1pPr>
          </a:lstStyle>
          <a:p>
            <a:r>
              <a:rPr lang="en-GB" dirty="0"/>
              <a:t>06</a:t>
            </a:r>
            <a:endParaRPr lang="en-CZ" dirty="0"/>
          </a:p>
        </p:txBody>
      </p:sp>
      <p:sp>
        <p:nvSpPr>
          <p:cNvPr id="52" name="Agenda title / Discussion">
            <a:extLst>
              <a:ext uri="{FF2B5EF4-FFF2-40B4-BE49-F238E27FC236}">
                <a16:creationId xmlns:a16="http://schemas.microsoft.com/office/drawing/2014/main" id="{7B3ED73A-01C5-CF4B-BF97-14166BD105E6}"/>
              </a:ext>
            </a:extLst>
          </p:cNvPr>
          <p:cNvSpPr txBox="1"/>
          <p:nvPr/>
        </p:nvSpPr>
        <p:spPr>
          <a:xfrm>
            <a:off x="8365065" y="5416550"/>
            <a:ext cx="3213100" cy="901700"/>
          </a:xfrm>
          <a:prstGeom prst="rect">
            <a:avLst/>
          </a:prstGeom>
          <a:noFill/>
        </p:spPr>
        <p:txBody>
          <a:bodyPr vertOverflow="overflow" vert="horz" wrap="square" rtlCol="0" anchor="b" anchorCtr="0">
            <a:noAutofit/>
          </a:bodyPr>
          <a:lstStyle/>
          <a:p>
            <a:pPr marL="0" marR="0" indent="0" algn="l" defTabSz="914400" rtl="0" eaLnBrk="1" fontAlgn="auto" latinLnBrk="0" hangingPunct="1">
              <a:lnSpc>
                <a:spcPct val="100000"/>
              </a:lnSpc>
              <a:spcBef>
                <a:spcPts val="0"/>
              </a:spcBef>
              <a:spcAft>
                <a:spcPts val="600"/>
              </a:spcAft>
              <a:buClrTx/>
              <a:buSzTx/>
              <a:buFontTx/>
              <a:buNone/>
              <a:tabLst/>
            </a:pPr>
            <a:r>
              <a:rPr kumimoji="0" lang="en-GB" b="1" i="0" u="none" strike="noStrike" kern="1200" cap="none" spc="0" normalizeH="0" baseline="0" noProof="0" dirty="0">
                <a:ln>
                  <a:noFill/>
                </a:ln>
                <a:solidFill>
                  <a:srgbClr val="FFFFFF"/>
                </a:solidFill>
                <a:effectLst/>
                <a:uLnTx/>
                <a:uFillTx/>
                <a:latin typeface="GT Walsheim Bold"/>
              </a:rPr>
              <a:t>Discussion</a:t>
            </a:r>
          </a:p>
          <a:p>
            <a:r>
              <a:rPr lang="en-GB" sz="1000" dirty="0">
                <a:solidFill>
                  <a:srgbClr val="C9B8DA"/>
                </a:solidFill>
              </a:rPr>
              <a:t>Questions, comments, and feedback</a:t>
            </a:r>
            <a:endParaRPr kumimoji="0" lang="en-CZ" b="1" i="0" u="none" strike="noStrike" kern="1200" cap="none" spc="0" normalizeH="0" baseline="0" noProof="0" dirty="0">
              <a:ln>
                <a:noFill/>
              </a:ln>
              <a:solidFill>
                <a:srgbClr val="FFFFFF"/>
              </a:solidFill>
              <a:effectLst/>
              <a:uLnTx/>
              <a:uFillTx/>
              <a:latin typeface="GT Walsheim Bold"/>
            </a:endParaRPr>
          </a:p>
        </p:txBody>
      </p:sp>
      <p:sp>
        <p:nvSpPr>
          <p:cNvPr id="54" name="Rounded Rectangle 53">
            <a:extLst>
              <a:ext uri="{FF2B5EF4-FFF2-40B4-BE49-F238E27FC236}">
                <a16:creationId xmlns:a16="http://schemas.microsoft.com/office/drawing/2014/main" id="{3805AFEB-023F-3667-CFFB-6D4A5B255744}"/>
              </a:ext>
            </a:extLst>
          </p:cNvPr>
          <p:cNvSpPr/>
          <p:nvPr/>
        </p:nvSpPr>
        <p:spPr>
          <a:xfrm>
            <a:off x="3201075" y="1609249"/>
            <a:ext cx="621625" cy="286703"/>
          </a:xfrm>
          <a:prstGeom prst="roundRect">
            <a:avLst>
              <a:gd name="adj" fmla="val 25172"/>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spAutoFit/>
          </a:bodyPr>
          <a:lstStyle/>
          <a:p>
            <a:pPr algn="r"/>
            <a:r>
              <a:rPr lang="en-GB" sz="1000" b="1" dirty="0">
                <a:solidFill>
                  <a:srgbClr val="FFFFFF"/>
                </a:solidFill>
                <a:latin typeface="GT Walsheim Bold"/>
              </a:rPr>
              <a:t>10 min</a:t>
            </a:r>
          </a:p>
        </p:txBody>
      </p:sp>
      <p:sp>
        <p:nvSpPr>
          <p:cNvPr id="61" name="Title 60">
            <a:extLst>
              <a:ext uri="{FF2B5EF4-FFF2-40B4-BE49-F238E27FC236}">
                <a16:creationId xmlns:a16="http://schemas.microsoft.com/office/drawing/2014/main" id="{F0A4C83F-3571-353C-139F-31955200A8AD}"/>
              </a:ext>
            </a:extLst>
          </p:cNvPr>
          <p:cNvSpPr>
            <a:spLocks noGrp="1"/>
          </p:cNvSpPr>
          <p:nvPr>
            <p:ph type="title"/>
          </p:nvPr>
        </p:nvSpPr>
        <p:spPr/>
        <p:txBody>
          <a:bodyPr>
            <a:normAutofit/>
          </a:bodyPr>
          <a:lstStyle/>
          <a:p>
            <a:r>
              <a:rPr lang="en-GB" b="1" dirty="0">
                <a:solidFill>
                  <a:srgbClr val="FFFFFF"/>
                </a:solidFill>
                <a:latin typeface="GT Walsheim Bold"/>
              </a:rPr>
              <a:t>Agenda</a:t>
            </a:r>
            <a:endParaRPr lang="en-CZ" dirty="0"/>
          </a:p>
        </p:txBody>
      </p:sp>
      <p:sp>
        <p:nvSpPr>
          <p:cNvPr id="63" name="Time tag / 34">
            <a:extLst>
              <a:ext uri="{FF2B5EF4-FFF2-40B4-BE49-F238E27FC236}">
                <a16:creationId xmlns:a16="http://schemas.microsoft.com/office/drawing/2014/main" id="{86D8A3E4-EFA4-3D42-A196-88CBAA7AE41D}"/>
              </a:ext>
            </a:extLst>
          </p:cNvPr>
          <p:cNvSpPr/>
          <p:nvPr/>
        </p:nvSpPr>
        <p:spPr>
          <a:xfrm>
            <a:off x="7078807" y="1616393"/>
            <a:ext cx="546504" cy="272415"/>
          </a:xfrm>
          <a:prstGeom prst="roundRect">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spAutoFit/>
          </a:bodyPr>
          <a:lstStyle/>
          <a:p>
            <a:pPr algn="r"/>
            <a:r>
              <a:rPr lang="en-GB" sz="1000" b="1">
                <a:solidFill>
                  <a:srgbClr val="FFFFFF"/>
                </a:solidFill>
                <a:latin typeface="GT Walsheim Bold"/>
              </a:rPr>
              <a:t>5 min</a:t>
            </a:r>
            <a:endParaRPr lang="en-CZ" sz="1000" b="1">
              <a:solidFill>
                <a:srgbClr val="FFFFFF"/>
              </a:solidFill>
              <a:latin typeface="GT Walsheim Bold"/>
            </a:endParaRPr>
          </a:p>
        </p:txBody>
      </p:sp>
      <p:sp>
        <p:nvSpPr>
          <p:cNvPr id="64" name="Time tag / 38">
            <a:extLst>
              <a:ext uri="{FF2B5EF4-FFF2-40B4-BE49-F238E27FC236}">
                <a16:creationId xmlns:a16="http://schemas.microsoft.com/office/drawing/2014/main" id="{45392498-B1C7-924B-B58F-CD70C5476C25}"/>
              </a:ext>
            </a:extLst>
          </p:cNvPr>
          <p:cNvSpPr/>
          <p:nvPr/>
        </p:nvSpPr>
        <p:spPr>
          <a:xfrm>
            <a:off x="10956540" y="1616393"/>
            <a:ext cx="599739" cy="272415"/>
          </a:xfrm>
          <a:prstGeom prst="roundRect">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spAutoFit/>
          </a:bodyPr>
          <a:lstStyle/>
          <a:p>
            <a:pPr algn="r"/>
            <a:r>
              <a:rPr lang="en-GB" sz="1000" b="1">
                <a:solidFill>
                  <a:srgbClr val="FFFFFF"/>
                </a:solidFill>
                <a:latin typeface="GT Walsheim Bold"/>
              </a:rPr>
              <a:t>15 min</a:t>
            </a:r>
            <a:endParaRPr lang="en-CZ" sz="1000" b="1">
              <a:solidFill>
                <a:srgbClr val="FFFFFF"/>
              </a:solidFill>
              <a:latin typeface="GT Walsheim Bold"/>
            </a:endParaRPr>
          </a:p>
        </p:txBody>
      </p:sp>
      <p:sp>
        <p:nvSpPr>
          <p:cNvPr id="65" name="Time tag / 42">
            <a:extLst>
              <a:ext uri="{FF2B5EF4-FFF2-40B4-BE49-F238E27FC236}">
                <a16:creationId xmlns:a16="http://schemas.microsoft.com/office/drawing/2014/main" id="{6E2C31C5-F8E7-F549-95CD-5A150C10967A}"/>
              </a:ext>
            </a:extLst>
          </p:cNvPr>
          <p:cNvSpPr/>
          <p:nvPr/>
        </p:nvSpPr>
        <p:spPr>
          <a:xfrm>
            <a:off x="3201075" y="4289743"/>
            <a:ext cx="628044" cy="272415"/>
          </a:xfrm>
          <a:prstGeom prst="roundRect">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spAutoFit/>
          </a:bodyPr>
          <a:lstStyle/>
          <a:p>
            <a:pPr algn="r"/>
            <a:r>
              <a:rPr lang="en-GB" sz="1000" b="1">
                <a:solidFill>
                  <a:srgbClr val="FFFFFF"/>
                </a:solidFill>
                <a:latin typeface="GT Walsheim Bold"/>
              </a:rPr>
              <a:t>20 min</a:t>
            </a:r>
            <a:endParaRPr lang="en-CZ" sz="1000" b="1">
              <a:solidFill>
                <a:srgbClr val="FFFFFF"/>
              </a:solidFill>
              <a:latin typeface="GT Walsheim Bold"/>
            </a:endParaRPr>
          </a:p>
        </p:txBody>
      </p:sp>
      <p:sp>
        <p:nvSpPr>
          <p:cNvPr id="66" name="Time tag / 46">
            <a:extLst>
              <a:ext uri="{FF2B5EF4-FFF2-40B4-BE49-F238E27FC236}">
                <a16:creationId xmlns:a16="http://schemas.microsoft.com/office/drawing/2014/main" id="{C89B87E5-6DCF-F742-8A2A-89695D3D1279}"/>
              </a:ext>
            </a:extLst>
          </p:cNvPr>
          <p:cNvSpPr/>
          <p:nvPr/>
        </p:nvSpPr>
        <p:spPr>
          <a:xfrm>
            <a:off x="7078807" y="4289743"/>
            <a:ext cx="604733" cy="272415"/>
          </a:xfrm>
          <a:prstGeom prst="roundRect">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spAutoFit/>
          </a:bodyPr>
          <a:lstStyle/>
          <a:p>
            <a:pPr algn="r"/>
            <a:r>
              <a:rPr lang="en-GB" sz="1000" b="1" dirty="0">
                <a:solidFill>
                  <a:srgbClr val="FFFFFF"/>
                </a:solidFill>
                <a:latin typeface="GT Walsheim Bold"/>
              </a:rPr>
              <a:t>10 min</a:t>
            </a:r>
            <a:endParaRPr lang="en-CZ" sz="1000" b="1" dirty="0">
              <a:solidFill>
                <a:srgbClr val="FFFFFF"/>
              </a:solidFill>
              <a:latin typeface="GT Walsheim Bold"/>
            </a:endParaRPr>
          </a:p>
        </p:txBody>
      </p:sp>
      <p:sp>
        <p:nvSpPr>
          <p:cNvPr id="67" name="Time tag / 50">
            <a:extLst>
              <a:ext uri="{FF2B5EF4-FFF2-40B4-BE49-F238E27FC236}">
                <a16:creationId xmlns:a16="http://schemas.microsoft.com/office/drawing/2014/main" id="{DA8E9E8F-02A8-474E-9F95-2DDA5E29C578}"/>
              </a:ext>
            </a:extLst>
          </p:cNvPr>
          <p:cNvSpPr/>
          <p:nvPr/>
        </p:nvSpPr>
        <p:spPr>
          <a:xfrm>
            <a:off x="10956540" y="4289743"/>
            <a:ext cx="604733" cy="272415"/>
          </a:xfrm>
          <a:prstGeom prst="roundRect">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spAutoFit/>
          </a:bodyPr>
          <a:lstStyle/>
          <a:p>
            <a:pPr algn="r"/>
            <a:r>
              <a:rPr lang="en-GB" sz="1000" b="1">
                <a:solidFill>
                  <a:srgbClr val="FFFFFF"/>
                </a:solidFill>
                <a:latin typeface="GT Walsheim Bold"/>
              </a:rPr>
              <a:t>10 min</a:t>
            </a:r>
            <a:endParaRPr lang="en-CZ" sz="1000" b="1">
              <a:solidFill>
                <a:srgbClr val="FFFFFF"/>
              </a:solidFill>
              <a:latin typeface="GT Walsheim Bold"/>
            </a:endParaRPr>
          </a:p>
        </p:txBody>
      </p:sp>
      <p:pic>
        <p:nvPicPr>
          <p:cNvPr id="2" name="Logo / Kentico Orange / Dark BG / Full">
            <a:extLst>
              <a:ext uri="{FF2B5EF4-FFF2-40B4-BE49-F238E27FC236}">
                <a16:creationId xmlns:a16="http://schemas.microsoft.com/office/drawing/2014/main" id="{FCDBAF11-96FD-4B7B-8C15-6904884F938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50500" y="482600"/>
            <a:ext cx="1244600" cy="584200"/>
          </a:xfrm>
          <a:prstGeom prst="rect">
            <a:avLst/>
          </a:prstGeom>
        </p:spPr>
      </p:pic>
    </p:spTree>
    <p:extLst>
      <p:ext uri="{BB962C8B-B14F-4D97-AF65-F5344CB8AC3E}">
        <p14:creationId xmlns:p14="http://schemas.microsoft.com/office/powerpoint/2010/main" val="118676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nodePh="1">
                                  <p:stCondLst>
                                    <p:cond delay="0"/>
                                  </p:stCondLst>
                                  <p:endCondLst>
                                    <p:cond evt="begin" delay="0">
                                      <p:tn val="20"/>
                                    </p:cond>
                                  </p:end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anim calcmode="lin" valueType="num">
                                      <p:cBhvr>
                                        <p:cTn id="23" dur="500" fill="hold"/>
                                        <p:tgtEl>
                                          <p:spTgt spid="33"/>
                                        </p:tgtEl>
                                        <p:attrNameLst>
                                          <p:attrName>ppt_x</p:attrName>
                                        </p:attrNameLst>
                                      </p:cBhvr>
                                      <p:tavLst>
                                        <p:tav tm="0">
                                          <p:val>
                                            <p:strVal val="#ppt_x"/>
                                          </p:val>
                                        </p:tav>
                                        <p:tav tm="100000">
                                          <p:val>
                                            <p:strVal val="#ppt_x"/>
                                          </p:val>
                                        </p:tav>
                                      </p:tavLst>
                                    </p:anim>
                                    <p:anim calcmode="lin" valueType="num">
                                      <p:cBhvr>
                                        <p:cTn id="24" dur="5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anim calcmode="lin" valueType="num">
                                      <p:cBhvr>
                                        <p:cTn id="28" dur="500" fill="hold"/>
                                        <p:tgtEl>
                                          <p:spTgt spid="54"/>
                                        </p:tgtEl>
                                        <p:attrNameLst>
                                          <p:attrName>ppt_x</p:attrName>
                                        </p:attrNameLst>
                                      </p:cBhvr>
                                      <p:tavLst>
                                        <p:tav tm="0">
                                          <p:val>
                                            <p:strVal val="#ppt_x"/>
                                          </p:val>
                                        </p:tav>
                                        <p:tav tm="100000">
                                          <p:val>
                                            <p:strVal val="#ppt_x"/>
                                          </p:val>
                                        </p:tav>
                                      </p:tavLst>
                                    </p:anim>
                                    <p:anim calcmode="lin" valueType="num">
                                      <p:cBhvr>
                                        <p:cTn id="29" dur="500" fill="hold"/>
                                        <p:tgtEl>
                                          <p:spTgt spid="54"/>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anim calcmode="lin" valueType="num">
                                      <p:cBhvr>
                                        <p:cTn id="34" dur="500" fill="hold"/>
                                        <p:tgtEl>
                                          <p:spTgt spid="34"/>
                                        </p:tgtEl>
                                        <p:attrNameLst>
                                          <p:attrName>ppt_x</p:attrName>
                                        </p:attrNameLst>
                                      </p:cBhvr>
                                      <p:tavLst>
                                        <p:tav tm="0">
                                          <p:val>
                                            <p:strVal val="#ppt_x"/>
                                          </p:val>
                                        </p:tav>
                                        <p:tav tm="100000">
                                          <p:val>
                                            <p:strVal val="#ppt_x"/>
                                          </p:val>
                                        </p:tav>
                                      </p:tavLst>
                                    </p:anim>
                                    <p:anim calcmode="lin" valueType="num">
                                      <p:cBhvr>
                                        <p:cTn id="35" dur="5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anim calcmode="lin" valueType="num">
                                      <p:cBhvr>
                                        <p:cTn id="39" dur="500" fill="hold"/>
                                        <p:tgtEl>
                                          <p:spTgt spid="35"/>
                                        </p:tgtEl>
                                        <p:attrNameLst>
                                          <p:attrName>ppt_x</p:attrName>
                                        </p:attrNameLst>
                                      </p:cBhvr>
                                      <p:tavLst>
                                        <p:tav tm="0">
                                          <p:val>
                                            <p:strVal val="#ppt_x"/>
                                          </p:val>
                                        </p:tav>
                                        <p:tav tm="100000">
                                          <p:val>
                                            <p:strVal val="#ppt_x"/>
                                          </p:val>
                                        </p:tav>
                                      </p:tavLst>
                                    </p:anim>
                                    <p:anim calcmode="lin" valueType="num">
                                      <p:cBhvr>
                                        <p:cTn id="40" dur="500" fill="hold"/>
                                        <p:tgtEl>
                                          <p:spTgt spid="3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anim calcmode="lin" valueType="num">
                                      <p:cBhvr>
                                        <p:cTn id="44" dur="500" fill="hold"/>
                                        <p:tgtEl>
                                          <p:spTgt spid="36"/>
                                        </p:tgtEl>
                                        <p:attrNameLst>
                                          <p:attrName>ppt_x</p:attrName>
                                        </p:attrNameLst>
                                      </p:cBhvr>
                                      <p:tavLst>
                                        <p:tav tm="0">
                                          <p:val>
                                            <p:strVal val="#ppt_x"/>
                                          </p:val>
                                        </p:tav>
                                        <p:tav tm="100000">
                                          <p:val>
                                            <p:strVal val="#ppt_x"/>
                                          </p:val>
                                        </p:tav>
                                      </p:tavLst>
                                    </p:anim>
                                    <p:anim calcmode="lin" valueType="num">
                                      <p:cBhvr>
                                        <p:cTn id="45" dur="5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fade">
                                      <p:cBhvr>
                                        <p:cTn id="48" dur="500"/>
                                        <p:tgtEl>
                                          <p:spTgt spid="63"/>
                                        </p:tgtEl>
                                      </p:cBhvr>
                                    </p:animEffect>
                                    <p:anim calcmode="lin" valueType="num">
                                      <p:cBhvr>
                                        <p:cTn id="49" dur="500" fill="hold"/>
                                        <p:tgtEl>
                                          <p:spTgt spid="63"/>
                                        </p:tgtEl>
                                        <p:attrNameLst>
                                          <p:attrName>ppt_x</p:attrName>
                                        </p:attrNameLst>
                                      </p:cBhvr>
                                      <p:tavLst>
                                        <p:tav tm="0">
                                          <p:val>
                                            <p:strVal val="#ppt_x"/>
                                          </p:val>
                                        </p:tav>
                                        <p:tav tm="100000">
                                          <p:val>
                                            <p:strVal val="#ppt_x"/>
                                          </p:val>
                                        </p:tav>
                                      </p:tavLst>
                                    </p:anim>
                                    <p:anim calcmode="lin" valueType="num">
                                      <p:cBhvr>
                                        <p:cTn id="50" dur="500" fill="hold"/>
                                        <p:tgtEl>
                                          <p:spTgt spid="63"/>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anim calcmode="lin" valueType="num">
                                      <p:cBhvr>
                                        <p:cTn id="55" dur="500" fill="hold"/>
                                        <p:tgtEl>
                                          <p:spTgt spid="38"/>
                                        </p:tgtEl>
                                        <p:attrNameLst>
                                          <p:attrName>ppt_x</p:attrName>
                                        </p:attrNameLst>
                                      </p:cBhvr>
                                      <p:tavLst>
                                        <p:tav tm="0">
                                          <p:val>
                                            <p:strVal val="#ppt_x"/>
                                          </p:val>
                                        </p:tav>
                                        <p:tav tm="100000">
                                          <p:val>
                                            <p:strVal val="#ppt_x"/>
                                          </p:val>
                                        </p:tav>
                                      </p:tavLst>
                                    </p:anim>
                                    <p:anim calcmode="lin" valueType="num">
                                      <p:cBhvr>
                                        <p:cTn id="56" dur="500" fill="hold"/>
                                        <p:tgtEl>
                                          <p:spTgt spid="38"/>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anim calcmode="lin" valueType="num">
                                      <p:cBhvr>
                                        <p:cTn id="60" dur="500" fill="hold"/>
                                        <p:tgtEl>
                                          <p:spTgt spid="39"/>
                                        </p:tgtEl>
                                        <p:attrNameLst>
                                          <p:attrName>ppt_x</p:attrName>
                                        </p:attrNameLst>
                                      </p:cBhvr>
                                      <p:tavLst>
                                        <p:tav tm="0">
                                          <p:val>
                                            <p:strVal val="#ppt_x"/>
                                          </p:val>
                                        </p:tav>
                                        <p:tav tm="100000">
                                          <p:val>
                                            <p:strVal val="#ppt_x"/>
                                          </p:val>
                                        </p:tav>
                                      </p:tavLst>
                                    </p:anim>
                                    <p:anim calcmode="lin" valueType="num">
                                      <p:cBhvr>
                                        <p:cTn id="61" dur="500" fill="hold"/>
                                        <p:tgtEl>
                                          <p:spTgt spid="3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anim calcmode="lin" valueType="num">
                                      <p:cBhvr>
                                        <p:cTn id="65" dur="500" fill="hold"/>
                                        <p:tgtEl>
                                          <p:spTgt spid="40"/>
                                        </p:tgtEl>
                                        <p:attrNameLst>
                                          <p:attrName>ppt_x</p:attrName>
                                        </p:attrNameLst>
                                      </p:cBhvr>
                                      <p:tavLst>
                                        <p:tav tm="0">
                                          <p:val>
                                            <p:strVal val="#ppt_x"/>
                                          </p:val>
                                        </p:tav>
                                        <p:tav tm="100000">
                                          <p:val>
                                            <p:strVal val="#ppt_x"/>
                                          </p:val>
                                        </p:tav>
                                      </p:tavLst>
                                    </p:anim>
                                    <p:anim calcmode="lin" valueType="num">
                                      <p:cBhvr>
                                        <p:cTn id="66" dur="500" fill="hold"/>
                                        <p:tgtEl>
                                          <p:spTgt spid="40"/>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anim calcmode="lin" valueType="num">
                                      <p:cBhvr>
                                        <p:cTn id="70" dur="500" fill="hold"/>
                                        <p:tgtEl>
                                          <p:spTgt spid="64"/>
                                        </p:tgtEl>
                                        <p:attrNameLst>
                                          <p:attrName>ppt_x</p:attrName>
                                        </p:attrNameLst>
                                      </p:cBhvr>
                                      <p:tavLst>
                                        <p:tav tm="0">
                                          <p:val>
                                            <p:strVal val="#ppt_x"/>
                                          </p:val>
                                        </p:tav>
                                        <p:tav tm="100000">
                                          <p:val>
                                            <p:strVal val="#ppt_x"/>
                                          </p:val>
                                        </p:tav>
                                      </p:tavLst>
                                    </p:anim>
                                    <p:anim calcmode="lin" valueType="num">
                                      <p:cBhvr>
                                        <p:cTn id="71" dur="500" fill="hold"/>
                                        <p:tgtEl>
                                          <p:spTgt spid="64"/>
                                        </p:tgtEl>
                                        <p:attrNameLst>
                                          <p:attrName>ppt_y</p:attrName>
                                        </p:attrNameLst>
                                      </p:cBhvr>
                                      <p:tavLst>
                                        <p:tav tm="0">
                                          <p:val>
                                            <p:strVal val="#ppt_y+.1"/>
                                          </p:val>
                                        </p:tav>
                                        <p:tav tm="100000">
                                          <p:val>
                                            <p:strVal val="#ppt_y"/>
                                          </p:val>
                                        </p:tav>
                                      </p:tavLst>
                                    </p:anim>
                                  </p:childTnLst>
                                </p:cTn>
                              </p:par>
                            </p:childTnLst>
                          </p:cTn>
                        </p:par>
                        <p:par>
                          <p:cTn id="72" fill="hold">
                            <p:stCondLst>
                              <p:cond delay="1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500"/>
                                        <p:tgtEl>
                                          <p:spTgt spid="42"/>
                                        </p:tgtEl>
                                      </p:cBhvr>
                                    </p:animEffect>
                                    <p:anim calcmode="lin" valueType="num">
                                      <p:cBhvr>
                                        <p:cTn id="76" dur="500" fill="hold"/>
                                        <p:tgtEl>
                                          <p:spTgt spid="42"/>
                                        </p:tgtEl>
                                        <p:attrNameLst>
                                          <p:attrName>ppt_x</p:attrName>
                                        </p:attrNameLst>
                                      </p:cBhvr>
                                      <p:tavLst>
                                        <p:tav tm="0">
                                          <p:val>
                                            <p:strVal val="#ppt_x"/>
                                          </p:val>
                                        </p:tav>
                                        <p:tav tm="100000">
                                          <p:val>
                                            <p:strVal val="#ppt_x"/>
                                          </p:val>
                                        </p:tav>
                                      </p:tavLst>
                                    </p:anim>
                                    <p:anim calcmode="lin" valueType="num">
                                      <p:cBhvr>
                                        <p:cTn id="77" dur="500" fill="hold"/>
                                        <p:tgtEl>
                                          <p:spTgt spid="42"/>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anim calcmode="lin" valueType="num">
                                      <p:cBhvr>
                                        <p:cTn id="81" dur="500" fill="hold"/>
                                        <p:tgtEl>
                                          <p:spTgt spid="43"/>
                                        </p:tgtEl>
                                        <p:attrNameLst>
                                          <p:attrName>ppt_x</p:attrName>
                                        </p:attrNameLst>
                                      </p:cBhvr>
                                      <p:tavLst>
                                        <p:tav tm="0">
                                          <p:val>
                                            <p:strVal val="#ppt_x"/>
                                          </p:val>
                                        </p:tav>
                                        <p:tav tm="100000">
                                          <p:val>
                                            <p:strVal val="#ppt_x"/>
                                          </p:val>
                                        </p:tav>
                                      </p:tavLst>
                                    </p:anim>
                                    <p:anim calcmode="lin" valueType="num">
                                      <p:cBhvr>
                                        <p:cTn id="82" dur="500" fill="hold"/>
                                        <p:tgtEl>
                                          <p:spTgt spid="43"/>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anim calcmode="lin" valueType="num">
                                      <p:cBhvr>
                                        <p:cTn id="86" dur="500" fill="hold"/>
                                        <p:tgtEl>
                                          <p:spTgt spid="44"/>
                                        </p:tgtEl>
                                        <p:attrNameLst>
                                          <p:attrName>ppt_x</p:attrName>
                                        </p:attrNameLst>
                                      </p:cBhvr>
                                      <p:tavLst>
                                        <p:tav tm="0">
                                          <p:val>
                                            <p:strVal val="#ppt_x"/>
                                          </p:val>
                                        </p:tav>
                                        <p:tav tm="100000">
                                          <p:val>
                                            <p:strVal val="#ppt_x"/>
                                          </p:val>
                                        </p:tav>
                                      </p:tavLst>
                                    </p:anim>
                                    <p:anim calcmode="lin" valueType="num">
                                      <p:cBhvr>
                                        <p:cTn id="87" dur="500" fill="hold"/>
                                        <p:tgtEl>
                                          <p:spTgt spid="44"/>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fade">
                                      <p:cBhvr>
                                        <p:cTn id="90" dur="500"/>
                                        <p:tgtEl>
                                          <p:spTgt spid="65"/>
                                        </p:tgtEl>
                                      </p:cBhvr>
                                    </p:animEffect>
                                    <p:anim calcmode="lin" valueType="num">
                                      <p:cBhvr>
                                        <p:cTn id="91" dur="500" fill="hold"/>
                                        <p:tgtEl>
                                          <p:spTgt spid="65"/>
                                        </p:tgtEl>
                                        <p:attrNameLst>
                                          <p:attrName>ppt_x</p:attrName>
                                        </p:attrNameLst>
                                      </p:cBhvr>
                                      <p:tavLst>
                                        <p:tav tm="0">
                                          <p:val>
                                            <p:strVal val="#ppt_x"/>
                                          </p:val>
                                        </p:tav>
                                        <p:tav tm="100000">
                                          <p:val>
                                            <p:strVal val="#ppt_x"/>
                                          </p:val>
                                        </p:tav>
                                      </p:tavLst>
                                    </p:anim>
                                    <p:anim calcmode="lin" valueType="num">
                                      <p:cBhvr>
                                        <p:cTn id="92" dur="500" fill="hold"/>
                                        <p:tgtEl>
                                          <p:spTgt spid="65"/>
                                        </p:tgtEl>
                                        <p:attrNameLst>
                                          <p:attrName>ppt_y</p:attrName>
                                        </p:attrNameLst>
                                      </p:cBhvr>
                                      <p:tavLst>
                                        <p:tav tm="0">
                                          <p:val>
                                            <p:strVal val="#ppt_y+.1"/>
                                          </p:val>
                                        </p:tav>
                                        <p:tav tm="100000">
                                          <p:val>
                                            <p:strVal val="#ppt_y"/>
                                          </p:val>
                                        </p:tav>
                                      </p:tavLst>
                                    </p:anim>
                                  </p:childTnLst>
                                </p:cTn>
                              </p:par>
                            </p:childTnLst>
                          </p:cTn>
                        </p:par>
                        <p:par>
                          <p:cTn id="93" fill="hold">
                            <p:stCondLst>
                              <p:cond delay="2000"/>
                            </p:stCondLst>
                            <p:childTnLst>
                              <p:par>
                                <p:cTn id="94" presetID="42" presetClass="entr" presetSubtype="0" fill="hold" grpId="0" nodeType="after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anim calcmode="lin" valueType="num">
                                      <p:cBhvr>
                                        <p:cTn id="97" dur="500" fill="hold"/>
                                        <p:tgtEl>
                                          <p:spTgt spid="46"/>
                                        </p:tgtEl>
                                        <p:attrNameLst>
                                          <p:attrName>ppt_x</p:attrName>
                                        </p:attrNameLst>
                                      </p:cBhvr>
                                      <p:tavLst>
                                        <p:tav tm="0">
                                          <p:val>
                                            <p:strVal val="#ppt_x"/>
                                          </p:val>
                                        </p:tav>
                                        <p:tav tm="100000">
                                          <p:val>
                                            <p:strVal val="#ppt_x"/>
                                          </p:val>
                                        </p:tav>
                                      </p:tavLst>
                                    </p:anim>
                                    <p:anim calcmode="lin" valueType="num">
                                      <p:cBhvr>
                                        <p:cTn id="98" dur="500" fill="hold"/>
                                        <p:tgtEl>
                                          <p:spTgt spid="46"/>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500"/>
                                        <p:tgtEl>
                                          <p:spTgt spid="47"/>
                                        </p:tgtEl>
                                      </p:cBhvr>
                                    </p:animEffect>
                                    <p:anim calcmode="lin" valueType="num">
                                      <p:cBhvr>
                                        <p:cTn id="102" dur="500" fill="hold"/>
                                        <p:tgtEl>
                                          <p:spTgt spid="47"/>
                                        </p:tgtEl>
                                        <p:attrNameLst>
                                          <p:attrName>ppt_x</p:attrName>
                                        </p:attrNameLst>
                                      </p:cBhvr>
                                      <p:tavLst>
                                        <p:tav tm="0">
                                          <p:val>
                                            <p:strVal val="#ppt_x"/>
                                          </p:val>
                                        </p:tav>
                                        <p:tav tm="100000">
                                          <p:val>
                                            <p:strVal val="#ppt_x"/>
                                          </p:val>
                                        </p:tav>
                                      </p:tavLst>
                                    </p:anim>
                                    <p:anim calcmode="lin" valueType="num">
                                      <p:cBhvr>
                                        <p:cTn id="103" dur="500" fill="hold"/>
                                        <p:tgtEl>
                                          <p:spTgt spid="47"/>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fade">
                                      <p:cBhvr>
                                        <p:cTn id="106" dur="500"/>
                                        <p:tgtEl>
                                          <p:spTgt spid="48"/>
                                        </p:tgtEl>
                                      </p:cBhvr>
                                    </p:animEffect>
                                    <p:anim calcmode="lin" valueType="num">
                                      <p:cBhvr>
                                        <p:cTn id="107" dur="500" fill="hold"/>
                                        <p:tgtEl>
                                          <p:spTgt spid="48"/>
                                        </p:tgtEl>
                                        <p:attrNameLst>
                                          <p:attrName>ppt_x</p:attrName>
                                        </p:attrNameLst>
                                      </p:cBhvr>
                                      <p:tavLst>
                                        <p:tav tm="0">
                                          <p:val>
                                            <p:strVal val="#ppt_x"/>
                                          </p:val>
                                        </p:tav>
                                        <p:tav tm="100000">
                                          <p:val>
                                            <p:strVal val="#ppt_x"/>
                                          </p:val>
                                        </p:tav>
                                      </p:tavLst>
                                    </p:anim>
                                    <p:anim calcmode="lin" valueType="num">
                                      <p:cBhvr>
                                        <p:cTn id="108" dur="500" fill="hold"/>
                                        <p:tgtEl>
                                          <p:spTgt spid="48"/>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66"/>
                                        </p:tgtEl>
                                        <p:attrNameLst>
                                          <p:attrName>style.visibility</p:attrName>
                                        </p:attrNameLst>
                                      </p:cBhvr>
                                      <p:to>
                                        <p:strVal val="visible"/>
                                      </p:to>
                                    </p:set>
                                    <p:animEffect transition="in" filter="fade">
                                      <p:cBhvr>
                                        <p:cTn id="111" dur="500"/>
                                        <p:tgtEl>
                                          <p:spTgt spid="66"/>
                                        </p:tgtEl>
                                      </p:cBhvr>
                                    </p:animEffect>
                                    <p:anim calcmode="lin" valueType="num">
                                      <p:cBhvr>
                                        <p:cTn id="112" dur="500" fill="hold"/>
                                        <p:tgtEl>
                                          <p:spTgt spid="66"/>
                                        </p:tgtEl>
                                        <p:attrNameLst>
                                          <p:attrName>ppt_x</p:attrName>
                                        </p:attrNameLst>
                                      </p:cBhvr>
                                      <p:tavLst>
                                        <p:tav tm="0">
                                          <p:val>
                                            <p:strVal val="#ppt_x"/>
                                          </p:val>
                                        </p:tav>
                                        <p:tav tm="100000">
                                          <p:val>
                                            <p:strVal val="#ppt_x"/>
                                          </p:val>
                                        </p:tav>
                                      </p:tavLst>
                                    </p:anim>
                                    <p:anim calcmode="lin" valueType="num">
                                      <p:cBhvr>
                                        <p:cTn id="113" dur="500" fill="hold"/>
                                        <p:tgtEl>
                                          <p:spTgt spid="66"/>
                                        </p:tgtEl>
                                        <p:attrNameLst>
                                          <p:attrName>ppt_y</p:attrName>
                                        </p:attrNameLst>
                                      </p:cBhvr>
                                      <p:tavLst>
                                        <p:tav tm="0">
                                          <p:val>
                                            <p:strVal val="#ppt_y+.1"/>
                                          </p:val>
                                        </p:tav>
                                        <p:tav tm="100000">
                                          <p:val>
                                            <p:strVal val="#ppt_y"/>
                                          </p:val>
                                        </p:tav>
                                      </p:tavLst>
                                    </p:anim>
                                  </p:childTnLst>
                                </p:cTn>
                              </p:par>
                            </p:childTnLst>
                          </p:cTn>
                        </p:par>
                        <p:par>
                          <p:cTn id="114" fill="hold">
                            <p:stCondLst>
                              <p:cond delay="2500"/>
                            </p:stCondLst>
                            <p:childTnLst>
                              <p:par>
                                <p:cTn id="115" presetID="42" presetClass="entr" presetSubtype="0" fill="hold" grpId="0" nodeType="after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fade">
                                      <p:cBhvr>
                                        <p:cTn id="117" dur="500"/>
                                        <p:tgtEl>
                                          <p:spTgt spid="50"/>
                                        </p:tgtEl>
                                      </p:cBhvr>
                                    </p:animEffect>
                                    <p:anim calcmode="lin" valueType="num">
                                      <p:cBhvr>
                                        <p:cTn id="118" dur="500" fill="hold"/>
                                        <p:tgtEl>
                                          <p:spTgt spid="50"/>
                                        </p:tgtEl>
                                        <p:attrNameLst>
                                          <p:attrName>ppt_x</p:attrName>
                                        </p:attrNameLst>
                                      </p:cBhvr>
                                      <p:tavLst>
                                        <p:tav tm="0">
                                          <p:val>
                                            <p:strVal val="#ppt_x"/>
                                          </p:val>
                                        </p:tav>
                                        <p:tav tm="100000">
                                          <p:val>
                                            <p:strVal val="#ppt_x"/>
                                          </p:val>
                                        </p:tav>
                                      </p:tavLst>
                                    </p:anim>
                                    <p:anim calcmode="lin" valueType="num">
                                      <p:cBhvr>
                                        <p:cTn id="119" dur="500" fill="hold"/>
                                        <p:tgtEl>
                                          <p:spTgt spid="50"/>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fade">
                                      <p:cBhvr>
                                        <p:cTn id="122" dur="500"/>
                                        <p:tgtEl>
                                          <p:spTgt spid="51"/>
                                        </p:tgtEl>
                                      </p:cBhvr>
                                    </p:animEffect>
                                    <p:anim calcmode="lin" valueType="num">
                                      <p:cBhvr>
                                        <p:cTn id="123" dur="500" fill="hold"/>
                                        <p:tgtEl>
                                          <p:spTgt spid="51"/>
                                        </p:tgtEl>
                                        <p:attrNameLst>
                                          <p:attrName>ppt_x</p:attrName>
                                        </p:attrNameLst>
                                      </p:cBhvr>
                                      <p:tavLst>
                                        <p:tav tm="0">
                                          <p:val>
                                            <p:strVal val="#ppt_x"/>
                                          </p:val>
                                        </p:tav>
                                        <p:tav tm="100000">
                                          <p:val>
                                            <p:strVal val="#ppt_x"/>
                                          </p:val>
                                        </p:tav>
                                      </p:tavLst>
                                    </p:anim>
                                    <p:anim calcmode="lin" valueType="num">
                                      <p:cBhvr>
                                        <p:cTn id="124" dur="500" fill="hold"/>
                                        <p:tgtEl>
                                          <p:spTgt spid="51"/>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fade">
                                      <p:cBhvr>
                                        <p:cTn id="127" dur="500"/>
                                        <p:tgtEl>
                                          <p:spTgt spid="52"/>
                                        </p:tgtEl>
                                      </p:cBhvr>
                                    </p:animEffect>
                                    <p:anim calcmode="lin" valueType="num">
                                      <p:cBhvr>
                                        <p:cTn id="128" dur="500" fill="hold"/>
                                        <p:tgtEl>
                                          <p:spTgt spid="52"/>
                                        </p:tgtEl>
                                        <p:attrNameLst>
                                          <p:attrName>ppt_x</p:attrName>
                                        </p:attrNameLst>
                                      </p:cBhvr>
                                      <p:tavLst>
                                        <p:tav tm="0">
                                          <p:val>
                                            <p:strVal val="#ppt_x"/>
                                          </p:val>
                                        </p:tav>
                                        <p:tav tm="100000">
                                          <p:val>
                                            <p:strVal val="#ppt_x"/>
                                          </p:val>
                                        </p:tav>
                                      </p:tavLst>
                                    </p:anim>
                                    <p:anim calcmode="lin" valueType="num">
                                      <p:cBhvr>
                                        <p:cTn id="129" dur="500" fill="hold"/>
                                        <p:tgtEl>
                                          <p:spTgt spid="5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67"/>
                                        </p:tgtEl>
                                        <p:attrNameLst>
                                          <p:attrName>style.visibility</p:attrName>
                                        </p:attrNameLst>
                                      </p:cBhvr>
                                      <p:to>
                                        <p:strVal val="visible"/>
                                      </p:to>
                                    </p:set>
                                    <p:animEffect transition="in" filter="fade">
                                      <p:cBhvr>
                                        <p:cTn id="132" dur="500"/>
                                        <p:tgtEl>
                                          <p:spTgt spid="67"/>
                                        </p:tgtEl>
                                      </p:cBhvr>
                                    </p:animEffect>
                                    <p:anim calcmode="lin" valueType="num">
                                      <p:cBhvr>
                                        <p:cTn id="133" dur="500" fill="hold"/>
                                        <p:tgtEl>
                                          <p:spTgt spid="67"/>
                                        </p:tgtEl>
                                        <p:attrNameLst>
                                          <p:attrName>ppt_x</p:attrName>
                                        </p:attrNameLst>
                                      </p:cBhvr>
                                      <p:tavLst>
                                        <p:tav tm="0">
                                          <p:val>
                                            <p:strVal val="#ppt_x"/>
                                          </p:val>
                                        </p:tav>
                                        <p:tav tm="100000">
                                          <p:val>
                                            <p:strVal val="#ppt_x"/>
                                          </p:val>
                                        </p:tav>
                                      </p:tavLst>
                                    </p:anim>
                                    <p:anim calcmode="lin" valueType="num">
                                      <p:cBhvr>
                                        <p:cTn id="134" dur="5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p:bldP spid="34" grpId="0" animBg="1"/>
      <p:bldP spid="35" grpId="0"/>
      <p:bldP spid="36" grpId="0"/>
      <p:bldP spid="38" grpId="0" animBg="1"/>
      <p:bldP spid="39" grpId="0"/>
      <p:bldP spid="40" grpId="0"/>
      <p:bldP spid="42" grpId="0" animBg="1"/>
      <p:bldP spid="43" grpId="0"/>
      <p:bldP spid="44" grpId="0"/>
      <p:bldP spid="46" grpId="0" animBg="1"/>
      <p:bldP spid="47" grpId="0"/>
      <p:bldP spid="48" grpId="0"/>
      <p:bldP spid="50" grpId="0" animBg="1"/>
      <p:bldP spid="51" grpId="0"/>
      <p:bldP spid="52" grpId="0"/>
      <p:bldP spid="54" grpId="0" animBg="1"/>
      <p:bldP spid="63" grpId="0" animBg="1"/>
      <p:bldP spid="64" grpId="0" animBg="1"/>
      <p:bldP spid="65" grpId="0" animBg="1"/>
      <p:bldP spid="66" grpId="0" animBg="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6544EBD5-0E3D-E84E-0D51-98F3867D0196}"/>
              </a:ext>
            </a:extLst>
          </p:cNvPr>
          <p:cNvSpPr/>
          <p:nvPr/>
        </p:nvSpPr>
        <p:spPr>
          <a:xfrm>
            <a:off x="3301274" y="1268314"/>
            <a:ext cx="2794000" cy="5207000"/>
          </a:xfrm>
          <a:prstGeom prst="roundRect">
            <a:avLst>
              <a:gd name="adj" fmla="val 5758"/>
            </a:avLst>
          </a:prstGeom>
          <a:solidFill>
            <a:srgbClr val="FAFAFA"/>
          </a:solidFill>
          <a:ln w="6350" cap="flat" cmpd="sng" algn="ctr">
            <a:solidFill>
              <a:srgbClr val="E8E8E8"/>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28" name="Rounded Rectangle 27">
            <a:extLst>
              <a:ext uri="{FF2B5EF4-FFF2-40B4-BE49-F238E27FC236}">
                <a16:creationId xmlns:a16="http://schemas.microsoft.com/office/drawing/2014/main" id="{72EBF279-E2F3-BC57-CFC9-0BAAA323325A}"/>
              </a:ext>
            </a:extLst>
          </p:cNvPr>
          <p:cNvSpPr/>
          <p:nvPr/>
        </p:nvSpPr>
        <p:spPr>
          <a:xfrm>
            <a:off x="6221548" y="1268314"/>
            <a:ext cx="2794000" cy="5207000"/>
          </a:xfrm>
          <a:prstGeom prst="roundRect">
            <a:avLst>
              <a:gd name="adj" fmla="val 5758"/>
            </a:avLst>
          </a:prstGeom>
          <a:solidFill>
            <a:srgbClr val="FAFAFA"/>
          </a:solidFill>
          <a:ln w="6350" cap="flat" cmpd="sng" algn="ctr">
            <a:solidFill>
              <a:srgbClr val="E8E8E8"/>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29" name="Rounded Rectangle 28">
            <a:extLst>
              <a:ext uri="{FF2B5EF4-FFF2-40B4-BE49-F238E27FC236}">
                <a16:creationId xmlns:a16="http://schemas.microsoft.com/office/drawing/2014/main" id="{83CC64C2-3B2B-7D70-5F9D-E57C82CAAEFA}"/>
              </a:ext>
            </a:extLst>
          </p:cNvPr>
          <p:cNvSpPr/>
          <p:nvPr/>
        </p:nvSpPr>
        <p:spPr>
          <a:xfrm>
            <a:off x="9141823" y="1268314"/>
            <a:ext cx="2794000" cy="5207000"/>
          </a:xfrm>
          <a:prstGeom prst="roundRect">
            <a:avLst>
              <a:gd name="adj" fmla="val 5758"/>
            </a:avLst>
          </a:prstGeom>
          <a:solidFill>
            <a:srgbClr val="FAFAFA"/>
          </a:solidFill>
          <a:ln w="6350" cap="flat" cmpd="sng" algn="ctr">
            <a:solidFill>
              <a:srgbClr val="E8E8E8"/>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4" name="Rounded Rectangle 3">
            <a:extLst>
              <a:ext uri="{FF2B5EF4-FFF2-40B4-BE49-F238E27FC236}">
                <a16:creationId xmlns:a16="http://schemas.microsoft.com/office/drawing/2014/main" id="{AD6BB53F-A762-DC4C-B6CF-8084B014E7B6}"/>
              </a:ext>
            </a:extLst>
          </p:cNvPr>
          <p:cNvSpPr/>
          <p:nvPr/>
        </p:nvSpPr>
        <p:spPr>
          <a:xfrm>
            <a:off x="381000" y="1268314"/>
            <a:ext cx="2794000" cy="5207000"/>
          </a:xfrm>
          <a:prstGeom prst="roundRect">
            <a:avLst>
              <a:gd name="adj" fmla="val 5758"/>
            </a:avLst>
          </a:prstGeom>
          <a:solidFill>
            <a:srgbClr val="FAFAFA"/>
          </a:solidFill>
          <a:ln w="6350" cap="flat" cmpd="sng" algn="ctr">
            <a:solidFill>
              <a:srgbClr val="E8E8E8"/>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5" name="Rounded Rectangle 4">
            <a:extLst>
              <a:ext uri="{FF2B5EF4-FFF2-40B4-BE49-F238E27FC236}">
                <a16:creationId xmlns:a16="http://schemas.microsoft.com/office/drawing/2014/main" id="{EA0F77E7-040B-DB48-980E-D2450B38273F}"/>
              </a:ext>
            </a:extLst>
          </p:cNvPr>
          <p:cNvSpPr/>
          <p:nvPr/>
        </p:nvSpPr>
        <p:spPr>
          <a:xfrm>
            <a:off x="533400" y="1395314"/>
            <a:ext cx="1143000" cy="254000"/>
          </a:xfrm>
          <a:prstGeom prst="roundRect">
            <a:avLst/>
          </a:prstGeom>
          <a:solidFill>
            <a:schemeClr val="accent3"/>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GB" sz="900" b="1">
                <a:solidFill>
                  <a:srgbClr val="FFFFFF"/>
                </a:solidFill>
                <a:latin typeface="GT Walsheim Bold"/>
              </a:rPr>
              <a:t>DISCOVER</a:t>
            </a:r>
            <a:endParaRPr lang="en-CZ" sz="900" b="1">
              <a:solidFill>
                <a:srgbClr val="FFFFFF"/>
              </a:solidFill>
              <a:latin typeface="GT Walsheim Bold"/>
            </a:endParaRPr>
          </a:p>
        </p:txBody>
      </p:sp>
      <p:sp>
        <p:nvSpPr>
          <p:cNvPr id="7" name="Rounded Rectangle 6">
            <a:extLst>
              <a:ext uri="{FF2B5EF4-FFF2-40B4-BE49-F238E27FC236}">
                <a16:creationId xmlns:a16="http://schemas.microsoft.com/office/drawing/2014/main" id="{8BF00365-073D-7F4E-829A-25FDC08518CC}"/>
              </a:ext>
            </a:extLst>
          </p:cNvPr>
          <p:cNvSpPr/>
          <p:nvPr/>
        </p:nvSpPr>
        <p:spPr>
          <a:xfrm>
            <a:off x="3454400" y="1395314"/>
            <a:ext cx="1143000" cy="254000"/>
          </a:xfrm>
          <a:prstGeom prst="roundRect">
            <a:avLst/>
          </a:prstGeom>
          <a:solidFill>
            <a:srgbClr val="F0592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GB" sz="900" b="1">
                <a:solidFill>
                  <a:srgbClr val="FFFFFF"/>
                </a:solidFill>
                <a:latin typeface="GT Walsheim Bold"/>
              </a:rPr>
              <a:t>DEFINE</a:t>
            </a:r>
            <a:endParaRPr lang="en-CZ" sz="900" b="1">
              <a:solidFill>
                <a:srgbClr val="FFFFFF"/>
              </a:solidFill>
              <a:latin typeface="GT Walsheim Bold"/>
            </a:endParaRPr>
          </a:p>
        </p:txBody>
      </p:sp>
      <p:sp>
        <p:nvSpPr>
          <p:cNvPr id="9" name="Rounded Rectangle 8">
            <a:extLst>
              <a:ext uri="{FF2B5EF4-FFF2-40B4-BE49-F238E27FC236}">
                <a16:creationId xmlns:a16="http://schemas.microsoft.com/office/drawing/2014/main" id="{636729C5-4A16-DE48-B720-A88B47412A25}"/>
              </a:ext>
            </a:extLst>
          </p:cNvPr>
          <p:cNvSpPr/>
          <p:nvPr/>
        </p:nvSpPr>
        <p:spPr>
          <a:xfrm>
            <a:off x="6375400" y="1395314"/>
            <a:ext cx="1143000" cy="254000"/>
          </a:xfrm>
          <a:prstGeom prst="roundRect">
            <a:avLst/>
          </a:prstGeom>
          <a:solidFill>
            <a:srgbClr val="00B3FC"/>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GB" sz="900" b="1">
                <a:solidFill>
                  <a:srgbClr val="FFFFFF"/>
                </a:solidFill>
                <a:latin typeface="GT Walsheim Bold"/>
              </a:rPr>
              <a:t>DESIGN</a:t>
            </a:r>
            <a:endParaRPr lang="en-CZ" sz="900" b="1">
              <a:solidFill>
                <a:srgbClr val="FFFFFF"/>
              </a:solidFill>
              <a:latin typeface="GT Walsheim Bold"/>
            </a:endParaRPr>
          </a:p>
        </p:txBody>
      </p:sp>
      <p:sp>
        <p:nvSpPr>
          <p:cNvPr id="11" name="Rounded Rectangle 10">
            <a:extLst>
              <a:ext uri="{FF2B5EF4-FFF2-40B4-BE49-F238E27FC236}">
                <a16:creationId xmlns:a16="http://schemas.microsoft.com/office/drawing/2014/main" id="{AC50E6A4-0392-D546-AD3D-D15AFAF70ED0}"/>
              </a:ext>
            </a:extLst>
          </p:cNvPr>
          <p:cNvSpPr/>
          <p:nvPr/>
        </p:nvSpPr>
        <p:spPr>
          <a:xfrm>
            <a:off x="9296400" y="1395314"/>
            <a:ext cx="1143000" cy="254000"/>
          </a:xfrm>
          <a:prstGeom prst="roundRect">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GB" sz="900" b="1">
                <a:solidFill>
                  <a:srgbClr val="FFFFFF"/>
                </a:solidFill>
                <a:latin typeface="GT Walsheim Bold"/>
              </a:rPr>
              <a:t>DELIVER</a:t>
            </a:r>
            <a:endParaRPr lang="en-CZ" sz="900" b="1">
              <a:solidFill>
                <a:srgbClr val="FFFFFF"/>
              </a:solidFill>
              <a:latin typeface="GT Walsheim Bold"/>
            </a:endParaRPr>
          </a:p>
        </p:txBody>
      </p:sp>
      <p:sp>
        <p:nvSpPr>
          <p:cNvPr id="12" name="Rectangle 11">
            <a:extLst>
              <a:ext uri="{FF2B5EF4-FFF2-40B4-BE49-F238E27FC236}">
                <a16:creationId xmlns:a16="http://schemas.microsoft.com/office/drawing/2014/main" id="{8BA1F49E-DA4D-8044-B5C6-B8C933398EE7}"/>
              </a:ext>
            </a:extLst>
          </p:cNvPr>
          <p:cNvSpPr/>
          <p:nvPr/>
        </p:nvSpPr>
        <p:spPr>
          <a:xfrm rot="-120000">
            <a:off x="635000" y="1903314"/>
            <a:ext cx="2286000" cy="1206500"/>
          </a:xfrm>
          <a:prstGeom prst="rect">
            <a:avLst/>
          </a:prstGeom>
          <a:solidFill>
            <a:srgbClr val="FFE066"/>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buNone/>
            </a:pPr>
            <a:r>
              <a:rPr lang="en-GB" sz="1400" b="1" dirty="0">
                <a:solidFill>
                  <a:srgbClr val="000000"/>
                </a:solidFill>
                <a:latin typeface="GT Walsheim Bold"/>
              </a:rPr>
              <a:t>Kickoff</a:t>
            </a:r>
          </a:p>
          <a:p>
            <a:pPr algn="l">
              <a:spcBef>
                <a:spcPts val="400"/>
              </a:spcBef>
              <a:buNone/>
            </a:pPr>
            <a:r>
              <a:rPr lang="en-GB" sz="1100" dirty="0">
                <a:solidFill>
                  <a:srgbClr val="333333"/>
                </a:solidFill>
                <a:latin typeface="GT Walsheim"/>
              </a:rPr>
              <a:t>Goals, audience, constraints</a:t>
            </a:r>
          </a:p>
        </p:txBody>
      </p:sp>
      <p:sp>
        <p:nvSpPr>
          <p:cNvPr id="13" name="Rectangle 12">
            <a:extLst>
              <a:ext uri="{FF2B5EF4-FFF2-40B4-BE49-F238E27FC236}">
                <a16:creationId xmlns:a16="http://schemas.microsoft.com/office/drawing/2014/main" id="{DD69884A-FF97-F646-96A8-09E02041F878}"/>
              </a:ext>
            </a:extLst>
          </p:cNvPr>
          <p:cNvSpPr/>
          <p:nvPr/>
        </p:nvSpPr>
        <p:spPr>
          <a:xfrm rot="90000">
            <a:off x="635000" y="3363814"/>
            <a:ext cx="2286000" cy="1206500"/>
          </a:xfrm>
          <a:prstGeom prst="rect">
            <a:avLst/>
          </a:prstGeom>
          <a:solidFill>
            <a:srgbClr val="FFE0CC"/>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buNone/>
            </a:pPr>
            <a:r>
              <a:rPr lang="en-GB" sz="1400" b="1" dirty="0">
                <a:solidFill>
                  <a:srgbClr val="000000"/>
                </a:solidFill>
                <a:latin typeface="GT Walsheim Bold"/>
              </a:rPr>
              <a:t>Audit &amp; research</a:t>
            </a:r>
          </a:p>
          <a:p>
            <a:pPr algn="l">
              <a:spcBef>
                <a:spcPts val="400"/>
              </a:spcBef>
              <a:buNone/>
            </a:pPr>
            <a:r>
              <a:rPr lang="en-GB" sz="1100" dirty="0">
                <a:solidFill>
                  <a:srgbClr val="333333"/>
                </a:solidFill>
                <a:latin typeface="GT Walsheim"/>
              </a:rPr>
              <a:t>Current site, analytics, SEO</a:t>
            </a:r>
          </a:p>
        </p:txBody>
      </p:sp>
      <p:sp>
        <p:nvSpPr>
          <p:cNvPr id="14" name="Rectangle 13">
            <a:extLst>
              <a:ext uri="{FF2B5EF4-FFF2-40B4-BE49-F238E27FC236}">
                <a16:creationId xmlns:a16="http://schemas.microsoft.com/office/drawing/2014/main" id="{91DE1F75-48FD-7C47-94F3-3D1467EB38CF}"/>
              </a:ext>
            </a:extLst>
          </p:cNvPr>
          <p:cNvSpPr/>
          <p:nvPr/>
        </p:nvSpPr>
        <p:spPr>
          <a:xfrm rot="-60000">
            <a:off x="635000" y="4824314"/>
            <a:ext cx="2286000" cy="1206500"/>
          </a:xfrm>
          <a:prstGeom prst="rect">
            <a:avLst/>
          </a:prstGeom>
          <a:solidFill>
            <a:srgbClr val="FFD4E0"/>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buNone/>
            </a:pPr>
            <a:r>
              <a:rPr lang="en-GB" sz="1400" b="1" dirty="0">
                <a:solidFill>
                  <a:srgbClr val="000000"/>
                </a:solidFill>
                <a:latin typeface="GT Walsheim Bold"/>
              </a:rPr>
              <a:t>User interviews</a:t>
            </a:r>
          </a:p>
          <a:p>
            <a:pPr algn="l">
              <a:spcBef>
                <a:spcPts val="400"/>
              </a:spcBef>
              <a:buNone/>
            </a:pPr>
            <a:r>
              <a:rPr lang="en-GB" sz="1100" dirty="0">
                <a:solidFill>
                  <a:srgbClr val="333333"/>
                </a:solidFill>
                <a:latin typeface="GT Walsheim"/>
              </a:rPr>
              <a:t>5–7 users, key insights</a:t>
            </a:r>
          </a:p>
        </p:txBody>
      </p:sp>
      <p:sp>
        <p:nvSpPr>
          <p:cNvPr id="15" name="Rectangle 14">
            <a:extLst>
              <a:ext uri="{FF2B5EF4-FFF2-40B4-BE49-F238E27FC236}">
                <a16:creationId xmlns:a16="http://schemas.microsoft.com/office/drawing/2014/main" id="{AAF130B6-8176-614B-A4B1-375896A13505}"/>
              </a:ext>
            </a:extLst>
          </p:cNvPr>
          <p:cNvSpPr/>
          <p:nvPr/>
        </p:nvSpPr>
        <p:spPr>
          <a:xfrm rot="60000">
            <a:off x="3556000" y="1903314"/>
            <a:ext cx="2286000" cy="1206500"/>
          </a:xfrm>
          <a:prstGeom prst="rect">
            <a:avLst/>
          </a:prstGeom>
          <a:solidFill>
            <a:srgbClr val="E8D9FF"/>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buNone/>
            </a:pPr>
            <a:r>
              <a:rPr lang="en-GB" sz="1400" b="1" dirty="0">
                <a:solidFill>
                  <a:srgbClr val="000000"/>
                </a:solidFill>
                <a:latin typeface="GT Walsheim Bold"/>
              </a:rPr>
              <a:t>Sitemap</a:t>
            </a:r>
          </a:p>
          <a:p>
            <a:pPr algn="l">
              <a:spcBef>
                <a:spcPts val="400"/>
              </a:spcBef>
              <a:buNone/>
            </a:pPr>
            <a:r>
              <a:rPr lang="en-GB" sz="1100" dirty="0">
                <a:solidFill>
                  <a:srgbClr val="333333"/>
                </a:solidFill>
                <a:latin typeface="GT Walsheim"/>
              </a:rPr>
              <a:t>Information architecture</a:t>
            </a:r>
          </a:p>
        </p:txBody>
      </p:sp>
      <p:sp>
        <p:nvSpPr>
          <p:cNvPr id="16" name="Rectangle 15">
            <a:extLst>
              <a:ext uri="{FF2B5EF4-FFF2-40B4-BE49-F238E27FC236}">
                <a16:creationId xmlns:a16="http://schemas.microsoft.com/office/drawing/2014/main" id="{316F9C27-C6D8-0343-A157-84A3CE0A878F}"/>
              </a:ext>
            </a:extLst>
          </p:cNvPr>
          <p:cNvSpPr/>
          <p:nvPr/>
        </p:nvSpPr>
        <p:spPr>
          <a:xfrm rot="-90000">
            <a:off x="3556000" y="3363814"/>
            <a:ext cx="2286000" cy="1206500"/>
          </a:xfrm>
          <a:prstGeom prst="rect">
            <a:avLst/>
          </a:prstGeom>
          <a:solidFill>
            <a:srgbClr val="FFE066"/>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buNone/>
            </a:pPr>
            <a:r>
              <a:rPr lang="en-GB" sz="1400" b="1" dirty="0">
                <a:solidFill>
                  <a:srgbClr val="000000"/>
                </a:solidFill>
                <a:latin typeface="GT Walsheim Bold"/>
              </a:rPr>
              <a:t>Content strategy</a:t>
            </a:r>
          </a:p>
          <a:p>
            <a:pPr algn="l">
              <a:spcBef>
                <a:spcPts val="400"/>
              </a:spcBef>
              <a:buNone/>
            </a:pPr>
            <a:r>
              <a:rPr lang="en-GB" sz="1100" dirty="0">
                <a:solidFill>
                  <a:srgbClr val="333333"/>
                </a:solidFill>
                <a:latin typeface="GT Walsheim"/>
              </a:rPr>
              <a:t>Voice, structure, priorities</a:t>
            </a:r>
          </a:p>
        </p:txBody>
      </p:sp>
      <p:sp>
        <p:nvSpPr>
          <p:cNvPr id="17" name="Rectangle 16">
            <a:extLst>
              <a:ext uri="{FF2B5EF4-FFF2-40B4-BE49-F238E27FC236}">
                <a16:creationId xmlns:a16="http://schemas.microsoft.com/office/drawing/2014/main" id="{451E97B0-4509-3A40-97DC-A00039CEC261}"/>
              </a:ext>
            </a:extLst>
          </p:cNvPr>
          <p:cNvSpPr/>
          <p:nvPr/>
        </p:nvSpPr>
        <p:spPr>
          <a:xfrm rot="120000">
            <a:off x="3556000" y="4824314"/>
            <a:ext cx="2286000" cy="1206500"/>
          </a:xfrm>
          <a:prstGeom prst="rect">
            <a:avLst/>
          </a:prstGeom>
          <a:solidFill>
            <a:srgbClr val="D4F0E0"/>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buNone/>
            </a:pPr>
            <a:r>
              <a:rPr lang="en-GB" sz="1400" b="1" dirty="0">
                <a:solidFill>
                  <a:srgbClr val="000000"/>
                </a:solidFill>
                <a:latin typeface="GT Walsheim Bold"/>
              </a:rPr>
              <a:t>Wireframes</a:t>
            </a:r>
          </a:p>
          <a:p>
            <a:pPr algn="l">
              <a:spcBef>
                <a:spcPts val="400"/>
              </a:spcBef>
              <a:buNone/>
            </a:pPr>
            <a:r>
              <a:rPr lang="en-GB" sz="1100" dirty="0">
                <a:solidFill>
                  <a:srgbClr val="333333"/>
                </a:solidFill>
                <a:latin typeface="GT Walsheim"/>
              </a:rPr>
              <a:t>Low-fi flows, key templates</a:t>
            </a:r>
          </a:p>
        </p:txBody>
      </p:sp>
      <p:sp>
        <p:nvSpPr>
          <p:cNvPr id="18" name="Rectangle 17">
            <a:extLst>
              <a:ext uri="{FF2B5EF4-FFF2-40B4-BE49-F238E27FC236}">
                <a16:creationId xmlns:a16="http://schemas.microsoft.com/office/drawing/2014/main" id="{D644DD9F-753F-D54C-943B-4BEB0C0C4D3D}"/>
              </a:ext>
            </a:extLst>
          </p:cNvPr>
          <p:cNvSpPr/>
          <p:nvPr/>
        </p:nvSpPr>
        <p:spPr>
          <a:xfrm rot="-60000">
            <a:off x="6477000" y="1903314"/>
            <a:ext cx="2286000" cy="1206500"/>
          </a:xfrm>
          <a:prstGeom prst="rect">
            <a:avLst/>
          </a:prstGeom>
          <a:solidFill>
            <a:srgbClr val="FFD4E0"/>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buNone/>
            </a:pPr>
            <a:r>
              <a:rPr lang="en-GB" sz="1400" b="1" dirty="0">
                <a:solidFill>
                  <a:srgbClr val="000000"/>
                </a:solidFill>
                <a:latin typeface="GT Walsheim Bold"/>
              </a:rPr>
              <a:t>Visual concepts</a:t>
            </a:r>
          </a:p>
          <a:p>
            <a:pPr algn="l">
              <a:spcBef>
                <a:spcPts val="400"/>
              </a:spcBef>
              <a:buNone/>
            </a:pPr>
            <a:r>
              <a:rPr lang="en-GB" sz="1100" dirty="0">
                <a:solidFill>
                  <a:srgbClr val="333333"/>
                </a:solidFill>
                <a:latin typeface="GT Walsheim"/>
              </a:rPr>
              <a:t>Moodboards, direction</a:t>
            </a:r>
          </a:p>
        </p:txBody>
      </p:sp>
      <p:sp>
        <p:nvSpPr>
          <p:cNvPr id="19" name="Rectangle 18">
            <a:extLst>
              <a:ext uri="{FF2B5EF4-FFF2-40B4-BE49-F238E27FC236}">
                <a16:creationId xmlns:a16="http://schemas.microsoft.com/office/drawing/2014/main" id="{C2C395C1-B83B-AE40-8D99-D5507E53A4D8}"/>
              </a:ext>
            </a:extLst>
          </p:cNvPr>
          <p:cNvSpPr/>
          <p:nvPr/>
        </p:nvSpPr>
        <p:spPr>
          <a:xfrm rot="90000">
            <a:off x="6477000" y="3363814"/>
            <a:ext cx="2286000" cy="1206500"/>
          </a:xfrm>
          <a:prstGeom prst="rect">
            <a:avLst/>
          </a:prstGeom>
          <a:solidFill>
            <a:srgbClr val="E8D9FF"/>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buNone/>
            </a:pPr>
            <a:r>
              <a:rPr lang="en-GB" sz="1400" b="1" dirty="0">
                <a:solidFill>
                  <a:srgbClr val="000000"/>
                </a:solidFill>
                <a:latin typeface="GT Walsheim Bold"/>
              </a:rPr>
              <a:t>Design system</a:t>
            </a:r>
          </a:p>
          <a:p>
            <a:pPr algn="l">
              <a:spcBef>
                <a:spcPts val="400"/>
              </a:spcBef>
              <a:buNone/>
            </a:pPr>
            <a:r>
              <a:rPr lang="en-GB" sz="1100" dirty="0">
                <a:solidFill>
                  <a:srgbClr val="333333"/>
                </a:solidFill>
                <a:latin typeface="GT Walsheim"/>
              </a:rPr>
              <a:t>Components, tokens, type</a:t>
            </a:r>
          </a:p>
        </p:txBody>
      </p:sp>
      <p:sp>
        <p:nvSpPr>
          <p:cNvPr id="20" name="Rectangle 19">
            <a:extLst>
              <a:ext uri="{FF2B5EF4-FFF2-40B4-BE49-F238E27FC236}">
                <a16:creationId xmlns:a16="http://schemas.microsoft.com/office/drawing/2014/main" id="{FB0EE1D4-4CE8-2F4C-A421-3EAAA6500307}"/>
              </a:ext>
            </a:extLst>
          </p:cNvPr>
          <p:cNvSpPr/>
          <p:nvPr/>
        </p:nvSpPr>
        <p:spPr>
          <a:xfrm rot="-120000">
            <a:off x="6477000" y="4824314"/>
            <a:ext cx="2286000" cy="1206500"/>
          </a:xfrm>
          <a:prstGeom prst="rect">
            <a:avLst/>
          </a:prstGeom>
          <a:solidFill>
            <a:srgbClr val="FFE0CC"/>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buNone/>
            </a:pPr>
            <a:r>
              <a:rPr lang="en-GB" sz="1400" b="1" dirty="0">
                <a:solidFill>
                  <a:srgbClr val="000000"/>
                </a:solidFill>
                <a:latin typeface="GT Walsheim Bold"/>
              </a:rPr>
              <a:t>Hi-fi mockups</a:t>
            </a:r>
          </a:p>
          <a:p>
            <a:pPr algn="l">
              <a:spcBef>
                <a:spcPts val="400"/>
              </a:spcBef>
              <a:buNone/>
            </a:pPr>
            <a:r>
              <a:rPr lang="en-GB" sz="1100" dirty="0">
                <a:solidFill>
                  <a:srgbClr val="333333"/>
                </a:solidFill>
                <a:latin typeface="GT Walsheim"/>
              </a:rPr>
              <a:t>Pages, states, prototypes</a:t>
            </a:r>
          </a:p>
        </p:txBody>
      </p:sp>
      <p:sp>
        <p:nvSpPr>
          <p:cNvPr id="21" name="Rectangle 20">
            <a:extLst>
              <a:ext uri="{FF2B5EF4-FFF2-40B4-BE49-F238E27FC236}">
                <a16:creationId xmlns:a16="http://schemas.microsoft.com/office/drawing/2014/main" id="{944FDEDC-796A-4F40-9522-3D6FF9689B13}"/>
              </a:ext>
            </a:extLst>
          </p:cNvPr>
          <p:cNvSpPr/>
          <p:nvPr/>
        </p:nvSpPr>
        <p:spPr>
          <a:xfrm rot="60000">
            <a:off x="9398000" y="1903314"/>
            <a:ext cx="2286000" cy="1206500"/>
          </a:xfrm>
          <a:prstGeom prst="rect">
            <a:avLst/>
          </a:prstGeom>
          <a:solidFill>
            <a:srgbClr val="D4F0E0"/>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buNone/>
            </a:pPr>
            <a:r>
              <a:rPr lang="en-GB" sz="1400" b="1" dirty="0">
                <a:solidFill>
                  <a:srgbClr val="000000"/>
                </a:solidFill>
                <a:latin typeface="GT Walsheim Bold"/>
              </a:rPr>
              <a:t>Build</a:t>
            </a:r>
          </a:p>
          <a:p>
            <a:pPr algn="l">
              <a:spcBef>
                <a:spcPts val="400"/>
              </a:spcBef>
              <a:buNone/>
            </a:pPr>
            <a:r>
              <a:rPr lang="en-GB" sz="1100" dirty="0">
                <a:solidFill>
                  <a:srgbClr val="333333"/>
                </a:solidFill>
                <a:latin typeface="GT Walsheim"/>
              </a:rPr>
              <a:t>Frontend, CMS, integrations</a:t>
            </a:r>
          </a:p>
        </p:txBody>
      </p:sp>
      <p:sp>
        <p:nvSpPr>
          <p:cNvPr id="22" name="Rectangle 21">
            <a:extLst>
              <a:ext uri="{FF2B5EF4-FFF2-40B4-BE49-F238E27FC236}">
                <a16:creationId xmlns:a16="http://schemas.microsoft.com/office/drawing/2014/main" id="{F441C91B-770B-6C40-8830-E0341F99AB83}"/>
              </a:ext>
            </a:extLst>
          </p:cNvPr>
          <p:cNvSpPr/>
          <p:nvPr/>
        </p:nvSpPr>
        <p:spPr>
          <a:xfrm rot="-90000">
            <a:off x="9398000" y="3363814"/>
            <a:ext cx="2286000" cy="1206500"/>
          </a:xfrm>
          <a:prstGeom prst="rect">
            <a:avLst/>
          </a:prstGeom>
          <a:solidFill>
            <a:srgbClr val="FFE066"/>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buNone/>
            </a:pPr>
            <a:r>
              <a:rPr lang="en-GB" sz="1400" b="1" dirty="0">
                <a:solidFill>
                  <a:srgbClr val="000000"/>
                </a:solidFill>
                <a:latin typeface="GT Walsheim Bold"/>
              </a:rPr>
              <a:t>QA &amp; testing</a:t>
            </a:r>
          </a:p>
          <a:p>
            <a:pPr algn="l">
              <a:spcBef>
                <a:spcPts val="400"/>
              </a:spcBef>
              <a:buNone/>
            </a:pPr>
            <a:r>
              <a:rPr lang="en-GB" sz="1100" dirty="0">
                <a:solidFill>
                  <a:srgbClr val="333333"/>
                </a:solidFill>
                <a:latin typeface="GT Walsheim"/>
              </a:rPr>
              <a:t>Devices, accessibility</a:t>
            </a:r>
          </a:p>
        </p:txBody>
      </p:sp>
      <p:sp>
        <p:nvSpPr>
          <p:cNvPr id="23" name="Rectangle 22">
            <a:extLst>
              <a:ext uri="{FF2B5EF4-FFF2-40B4-BE49-F238E27FC236}">
                <a16:creationId xmlns:a16="http://schemas.microsoft.com/office/drawing/2014/main" id="{3A534327-155B-F64E-9F75-BC2DF8C9FEAF}"/>
              </a:ext>
            </a:extLst>
          </p:cNvPr>
          <p:cNvSpPr/>
          <p:nvPr/>
        </p:nvSpPr>
        <p:spPr>
          <a:xfrm rot="120000">
            <a:off x="9398000" y="4824314"/>
            <a:ext cx="2286000" cy="1206500"/>
          </a:xfrm>
          <a:prstGeom prst="rect">
            <a:avLst/>
          </a:prstGeom>
          <a:solidFill>
            <a:srgbClr val="FFD4E0"/>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buNone/>
            </a:pPr>
            <a:r>
              <a:rPr lang="en-GB" sz="1400" b="1" dirty="0">
                <a:solidFill>
                  <a:srgbClr val="000000"/>
                </a:solidFill>
                <a:latin typeface="GT Walsheim Bold"/>
              </a:rPr>
              <a:t>Launch</a:t>
            </a:r>
          </a:p>
          <a:p>
            <a:pPr algn="l">
              <a:spcBef>
                <a:spcPts val="400"/>
              </a:spcBef>
              <a:buNone/>
            </a:pPr>
            <a:r>
              <a:rPr lang="en-GB" sz="1100" dirty="0">
                <a:solidFill>
                  <a:srgbClr val="333333"/>
                </a:solidFill>
                <a:latin typeface="GT Walsheim"/>
              </a:rPr>
              <a:t>Go-live, training, handover</a:t>
            </a:r>
          </a:p>
        </p:txBody>
      </p:sp>
      <p:sp>
        <p:nvSpPr>
          <p:cNvPr id="34" name="Text Placeholder 33">
            <a:extLst>
              <a:ext uri="{FF2B5EF4-FFF2-40B4-BE49-F238E27FC236}">
                <a16:creationId xmlns:a16="http://schemas.microsoft.com/office/drawing/2014/main" id="{1923520A-9A27-31C1-AF43-E65C2F20AEA2}"/>
              </a:ext>
            </a:extLst>
          </p:cNvPr>
          <p:cNvSpPr>
            <a:spLocks noGrp="1"/>
          </p:cNvSpPr>
          <p:nvPr>
            <p:ph type="body" idx="1"/>
          </p:nvPr>
        </p:nvSpPr>
        <p:spPr/>
        <p:txBody>
          <a:bodyPr/>
          <a:lstStyle/>
          <a:p>
            <a:pPr>
              <a:lnSpc>
                <a:spcPct val="100000"/>
              </a:lnSpc>
              <a:spcBef>
                <a:spcPts val="0"/>
              </a:spcBef>
              <a:buClrTx/>
            </a:pPr>
            <a:r>
              <a:rPr lang="en-GB" dirty="0"/>
              <a:t>How a project moves from </a:t>
            </a:r>
            <a:r>
              <a:rPr lang="en-GB" dirty="0" err="1"/>
              <a:t>kickoff</a:t>
            </a:r>
            <a:r>
              <a:rPr lang="en-GB" dirty="0"/>
              <a:t> to launch — sticky-note style</a:t>
            </a:r>
            <a:endParaRPr lang="en-CZ" dirty="0"/>
          </a:p>
        </p:txBody>
      </p:sp>
      <p:sp>
        <p:nvSpPr>
          <p:cNvPr id="33" name="Title 32">
            <a:extLst>
              <a:ext uri="{FF2B5EF4-FFF2-40B4-BE49-F238E27FC236}">
                <a16:creationId xmlns:a16="http://schemas.microsoft.com/office/drawing/2014/main" id="{0E988D55-F5F0-F5BC-A70F-61C3533CDCE1}"/>
              </a:ext>
            </a:extLst>
          </p:cNvPr>
          <p:cNvSpPr>
            <a:spLocks noGrp="1"/>
          </p:cNvSpPr>
          <p:nvPr>
            <p:ph type="title"/>
          </p:nvPr>
        </p:nvSpPr>
        <p:spPr/>
        <p:txBody>
          <a:bodyPr>
            <a:normAutofit fontScale="90000"/>
          </a:bodyPr>
          <a:lstStyle/>
          <a:p>
            <a:r>
              <a:rPr lang="en-GB" dirty="0"/>
              <a:t>Website redesign workflow</a:t>
            </a:r>
            <a:br>
              <a:rPr lang="en-CZ" dirty="0"/>
            </a:br>
            <a:endParaRPr lang="en-CZ" dirty="0"/>
          </a:p>
        </p:txBody>
      </p:sp>
    </p:spTree>
    <p:extLst>
      <p:ext uri="{BB962C8B-B14F-4D97-AF65-F5344CB8AC3E}">
        <p14:creationId xmlns:p14="http://schemas.microsoft.com/office/powerpoint/2010/main" val="3986317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571B47-E7BA-CD48-A06C-B5FD472A1AA6}"/>
              </a:ext>
            </a:extLst>
          </p:cNvPr>
          <p:cNvSpPr/>
          <p:nvPr/>
        </p:nvSpPr>
        <p:spPr>
          <a:xfrm>
            <a:off x="1778000" y="5207000"/>
            <a:ext cx="9398000" cy="1143000"/>
          </a:xfrm>
          <a:prstGeom prst="roundRect">
            <a:avLst/>
          </a:prstGeom>
          <a:solidFill>
            <a:srgbClr val="F5F5F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5" name="Rectangle 14">
            <a:extLst>
              <a:ext uri="{FF2B5EF4-FFF2-40B4-BE49-F238E27FC236}">
                <a16:creationId xmlns:a16="http://schemas.microsoft.com/office/drawing/2014/main" id="{89A274D0-7F8B-DC4C-87B1-2C7532B7BAF4}"/>
              </a:ext>
            </a:extLst>
          </p:cNvPr>
          <p:cNvSpPr/>
          <p:nvPr/>
        </p:nvSpPr>
        <p:spPr>
          <a:xfrm>
            <a:off x="1778000" y="4064000"/>
            <a:ext cx="9398000" cy="1143000"/>
          </a:xfrm>
          <a:prstGeom prst="roundRect">
            <a:avLst/>
          </a:prstGeom>
          <a:solidFill>
            <a:srgbClr val="FFFFFF"/>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4" name="Rectangle 13">
            <a:extLst>
              <a:ext uri="{FF2B5EF4-FFF2-40B4-BE49-F238E27FC236}">
                <a16:creationId xmlns:a16="http://schemas.microsoft.com/office/drawing/2014/main" id="{448B5619-B20B-5244-9709-9951E4B3EBF1}"/>
              </a:ext>
            </a:extLst>
          </p:cNvPr>
          <p:cNvSpPr/>
          <p:nvPr/>
        </p:nvSpPr>
        <p:spPr>
          <a:xfrm>
            <a:off x="1778000" y="2921000"/>
            <a:ext cx="9398000" cy="1143000"/>
          </a:xfrm>
          <a:prstGeom prst="roundRect">
            <a:avLst/>
          </a:prstGeom>
          <a:solidFill>
            <a:srgbClr val="F5F5F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3" name="Rectangle 12">
            <a:extLst>
              <a:ext uri="{FF2B5EF4-FFF2-40B4-BE49-F238E27FC236}">
                <a16:creationId xmlns:a16="http://schemas.microsoft.com/office/drawing/2014/main" id="{F72C6317-495A-1D41-AE29-EB7B70D0CB88}"/>
              </a:ext>
            </a:extLst>
          </p:cNvPr>
          <p:cNvSpPr/>
          <p:nvPr/>
        </p:nvSpPr>
        <p:spPr>
          <a:xfrm>
            <a:off x="1778000" y="1778000"/>
            <a:ext cx="9398000" cy="1143000"/>
          </a:xfrm>
          <a:prstGeom prst="roundRect">
            <a:avLst/>
          </a:prstGeom>
          <a:solidFill>
            <a:srgbClr val="FFFFFF"/>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4" name="Rectangle 3">
            <a:extLst>
              <a:ext uri="{FF2B5EF4-FFF2-40B4-BE49-F238E27FC236}">
                <a16:creationId xmlns:a16="http://schemas.microsoft.com/office/drawing/2014/main" id="{0D66A94C-3DF1-C74E-90C2-FBC6D35DF526}"/>
              </a:ext>
            </a:extLst>
          </p:cNvPr>
          <p:cNvSpPr/>
          <p:nvPr/>
        </p:nvSpPr>
        <p:spPr>
          <a:xfrm>
            <a:off x="1778000" y="1270000"/>
            <a:ext cx="1879600" cy="508000"/>
          </a:xfrm>
          <a:prstGeom prst="homePlate">
            <a:avLst/>
          </a:prstGeom>
          <a:solidFill>
            <a:srgbClr val="F5F5F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360000" rtlCol="0" anchor="ctr" anchorCtr="0">
            <a:noAutofit/>
          </a:bodyPr>
          <a:lstStyle/>
          <a:p>
            <a:pPr algn="l"/>
            <a:r>
              <a:rPr lang="en-GB" sz="1100" b="1">
                <a:solidFill>
                  <a:srgbClr val="000000"/>
                </a:solidFill>
                <a:latin typeface="GT Walsheim Bold"/>
              </a:rPr>
              <a:t>Discovery</a:t>
            </a:r>
            <a:endParaRPr lang="en-CZ" sz="1100" b="1">
              <a:solidFill>
                <a:srgbClr val="000000"/>
              </a:solidFill>
              <a:latin typeface="GT Walsheim Bold"/>
            </a:endParaRPr>
          </a:p>
        </p:txBody>
      </p:sp>
      <p:sp>
        <p:nvSpPr>
          <p:cNvPr id="5" name="Rectangle 4">
            <a:extLst>
              <a:ext uri="{FF2B5EF4-FFF2-40B4-BE49-F238E27FC236}">
                <a16:creationId xmlns:a16="http://schemas.microsoft.com/office/drawing/2014/main" id="{8546E874-490C-0D47-851A-2A27EFC9CD62}"/>
              </a:ext>
            </a:extLst>
          </p:cNvPr>
          <p:cNvSpPr/>
          <p:nvPr/>
        </p:nvSpPr>
        <p:spPr>
          <a:xfrm>
            <a:off x="3657600" y="1270000"/>
            <a:ext cx="1879600" cy="508000"/>
          </a:xfrm>
          <a:prstGeom prst="homePlate">
            <a:avLst/>
          </a:prstGeom>
          <a:solidFill>
            <a:srgbClr val="F5F5F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360000" rtlCol="0" anchor="ctr" anchorCtr="0">
            <a:noAutofit/>
          </a:bodyPr>
          <a:lstStyle/>
          <a:p>
            <a:pPr algn="l"/>
            <a:r>
              <a:rPr lang="en-GB" sz="1100" b="1">
                <a:solidFill>
                  <a:srgbClr val="000000"/>
                </a:solidFill>
                <a:latin typeface="GT Walsheim Bold"/>
              </a:rPr>
              <a:t>Spec</a:t>
            </a:r>
            <a:endParaRPr lang="en-CZ" sz="1100" b="1">
              <a:solidFill>
                <a:srgbClr val="000000"/>
              </a:solidFill>
              <a:latin typeface="GT Walsheim Bold"/>
            </a:endParaRPr>
          </a:p>
        </p:txBody>
      </p:sp>
      <p:sp>
        <p:nvSpPr>
          <p:cNvPr id="6" name="Rectangle 5">
            <a:extLst>
              <a:ext uri="{FF2B5EF4-FFF2-40B4-BE49-F238E27FC236}">
                <a16:creationId xmlns:a16="http://schemas.microsoft.com/office/drawing/2014/main" id="{BA4FF565-3ED2-A74B-A81C-CAB9F7461CA5}"/>
              </a:ext>
            </a:extLst>
          </p:cNvPr>
          <p:cNvSpPr/>
          <p:nvPr/>
        </p:nvSpPr>
        <p:spPr>
          <a:xfrm>
            <a:off x="5537200" y="1270000"/>
            <a:ext cx="1879600" cy="508000"/>
          </a:xfrm>
          <a:prstGeom prst="homePlate">
            <a:avLst/>
          </a:prstGeom>
          <a:solidFill>
            <a:srgbClr val="F5F5F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360000" rtlCol="0" anchor="ctr" anchorCtr="0">
            <a:noAutofit/>
          </a:bodyPr>
          <a:lstStyle/>
          <a:p>
            <a:pPr algn="l"/>
            <a:r>
              <a:rPr lang="en-GB" sz="1100" b="1">
                <a:solidFill>
                  <a:srgbClr val="000000"/>
                </a:solidFill>
                <a:latin typeface="GT Walsheim Bold"/>
              </a:rPr>
              <a:t>Build</a:t>
            </a:r>
            <a:endParaRPr lang="en-CZ" sz="1100" b="1">
              <a:solidFill>
                <a:srgbClr val="000000"/>
              </a:solidFill>
              <a:latin typeface="GT Walsheim Bold"/>
            </a:endParaRPr>
          </a:p>
        </p:txBody>
      </p:sp>
      <p:sp>
        <p:nvSpPr>
          <p:cNvPr id="7" name="Rectangle 6">
            <a:extLst>
              <a:ext uri="{FF2B5EF4-FFF2-40B4-BE49-F238E27FC236}">
                <a16:creationId xmlns:a16="http://schemas.microsoft.com/office/drawing/2014/main" id="{24E5039D-AA0B-DB4C-9215-58C1DC0FDBC3}"/>
              </a:ext>
            </a:extLst>
          </p:cNvPr>
          <p:cNvSpPr/>
          <p:nvPr/>
        </p:nvSpPr>
        <p:spPr>
          <a:xfrm>
            <a:off x="7416800" y="1270000"/>
            <a:ext cx="1879600" cy="508000"/>
          </a:xfrm>
          <a:prstGeom prst="homePlate">
            <a:avLst/>
          </a:prstGeom>
          <a:solidFill>
            <a:srgbClr val="F5F5F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360000" rtlCol="0" anchor="ctr" anchorCtr="0">
            <a:noAutofit/>
          </a:bodyPr>
          <a:lstStyle/>
          <a:p>
            <a:pPr algn="l"/>
            <a:r>
              <a:rPr lang="en-GB" sz="1100" b="1">
                <a:solidFill>
                  <a:srgbClr val="000000"/>
                </a:solidFill>
                <a:latin typeface="GT Walsheim Bold"/>
              </a:rPr>
              <a:t>Review</a:t>
            </a:r>
            <a:endParaRPr lang="en-CZ" sz="1100" b="1">
              <a:solidFill>
                <a:srgbClr val="000000"/>
              </a:solidFill>
              <a:latin typeface="GT Walsheim Bold"/>
            </a:endParaRPr>
          </a:p>
        </p:txBody>
      </p:sp>
      <p:sp>
        <p:nvSpPr>
          <p:cNvPr id="8" name="Rectangle 7">
            <a:extLst>
              <a:ext uri="{FF2B5EF4-FFF2-40B4-BE49-F238E27FC236}">
                <a16:creationId xmlns:a16="http://schemas.microsoft.com/office/drawing/2014/main" id="{6E77E28A-85BB-E642-9D65-DEDC1B788123}"/>
              </a:ext>
            </a:extLst>
          </p:cNvPr>
          <p:cNvSpPr/>
          <p:nvPr/>
        </p:nvSpPr>
        <p:spPr>
          <a:xfrm>
            <a:off x="9296400" y="1270000"/>
            <a:ext cx="1879600" cy="508000"/>
          </a:xfrm>
          <a:prstGeom prst="homePlate">
            <a:avLst/>
          </a:prstGeom>
          <a:solidFill>
            <a:srgbClr val="F5F5F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360000" rtlCol="0" anchor="ctr" anchorCtr="0">
            <a:noAutofit/>
          </a:bodyPr>
          <a:lstStyle/>
          <a:p>
            <a:pPr algn="l"/>
            <a:r>
              <a:rPr lang="en-GB" sz="1100" b="1">
                <a:solidFill>
                  <a:srgbClr val="000000"/>
                </a:solidFill>
                <a:latin typeface="GT Walsheim Bold"/>
              </a:rPr>
              <a:t>Ship</a:t>
            </a:r>
            <a:endParaRPr lang="en-CZ" sz="1100" b="1">
              <a:solidFill>
                <a:srgbClr val="000000"/>
              </a:solidFill>
              <a:latin typeface="GT Walsheim Bold"/>
            </a:endParaRPr>
          </a:p>
        </p:txBody>
      </p:sp>
      <p:sp>
        <p:nvSpPr>
          <p:cNvPr id="9" name="Rectangle 8">
            <a:extLst>
              <a:ext uri="{FF2B5EF4-FFF2-40B4-BE49-F238E27FC236}">
                <a16:creationId xmlns:a16="http://schemas.microsoft.com/office/drawing/2014/main" id="{1AB82829-950B-C14E-97A9-4C7B461C50E6}"/>
              </a:ext>
            </a:extLst>
          </p:cNvPr>
          <p:cNvSpPr/>
          <p:nvPr/>
        </p:nvSpPr>
        <p:spPr>
          <a:xfrm>
            <a:off x="381000" y="1778000"/>
            <a:ext cx="1270000" cy="1143000"/>
          </a:xfrm>
          <a:prstGeom prst="roundRect">
            <a:avLst/>
          </a:prstGeom>
          <a:solidFill>
            <a:srgbClr val="F0592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l"/>
            <a:r>
              <a:rPr lang="en-GB" sz="1000" b="1">
                <a:solidFill>
                  <a:srgbClr val="FFFFFF"/>
                </a:solidFill>
                <a:latin typeface="GT Walsheim Bold"/>
              </a:rPr>
              <a:t>DESIGN</a:t>
            </a:r>
            <a:endParaRPr lang="en-CZ" sz="1000" b="1">
              <a:solidFill>
                <a:srgbClr val="FFFFFF"/>
              </a:solidFill>
              <a:latin typeface="GT Walsheim Bold"/>
            </a:endParaRPr>
          </a:p>
        </p:txBody>
      </p:sp>
      <p:sp>
        <p:nvSpPr>
          <p:cNvPr id="10" name="Rectangle 9">
            <a:extLst>
              <a:ext uri="{FF2B5EF4-FFF2-40B4-BE49-F238E27FC236}">
                <a16:creationId xmlns:a16="http://schemas.microsoft.com/office/drawing/2014/main" id="{C2B04D87-831A-DA41-BDA2-A7B2083BB03D}"/>
              </a:ext>
            </a:extLst>
          </p:cNvPr>
          <p:cNvSpPr/>
          <p:nvPr/>
        </p:nvSpPr>
        <p:spPr>
          <a:xfrm>
            <a:off x="381000" y="2921000"/>
            <a:ext cx="1270000" cy="1143000"/>
          </a:xfrm>
          <a:prstGeom prst="roundRect">
            <a:avLst/>
          </a:prstGeom>
          <a:solidFill>
            <a:srgbClr val="7F09B7"/>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l"/>
            <a:r>
              <a:rPr lang="en-GB" sz="1000" b="1">
                <a:solidFill>
                  <a:srgbClr val="FFFFFF"/>
                </a:solidFill>
                <a:latin typeface="GT Walsheim Bold"/>
              </a:rPr>
              <a:t>PM</a:t>
            </a:r>
            <a:endParaRPr lang="en-CZ" sz="1000" b="1">
              <a:solidFill>
                <a:srgbClr val="FFFFFF"/>
              </a:solidFill>
              <a:latin typeface="GT Walsheim Bold"/>
            </a:endParaRPr>
          </a:p>
        </p:txBody>
      </p:sp>
      <p:sp>
        <p:nvSpPr>
          <p:cNvPr id="11" name="Rectangle 10">
            <a:extLst>
              <a:ext uri="{FF2B5EF4-FFF2-40B4-BE49-F238E27FC236}">
                <a16:creationId xmlns:a16="http://schemas.microsoft.com/office/drawing/2014/main" id="{FFA8F33E-E53C-3049-8EA7-5C20FAFF9075}"/>
              </a:ext>
            </a:extLst>
          </p:cNvPr>
          <p:cNvSpPr/>
          <p:nvPr/>
        </p:nvSpPr>
        <p:spPr>
          <a:xfrm>
            <a:off x="381000" y="4064000"/>
            <a:ext cx="1270000" cy="1143000"/>
          </a:xfrm>
          <a:prstGeom prst="roundRect">
            <a:avLst/>
          </a:prstGeom>
          <a:solidFill>
            <a:srgbClr val="40005F"/>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l"/>
            <a:r>
              <a:rPr lang="en-GB" sz="1000" b="1">
                <a:solidFill>
                  <a:srgbClr val="FFFFFF"/>
                </a:solidFill>
                <a:latin typeface="GT Walsheim Bold"/>
              </a:rPr>
              <a:t>ENGINEERING</a:t>
            </a:r>
            <a:endParaRPr lang="en-CZ" sz="1000" b="1">
              <a:solidFill>
                <a:srgbClr val="FFFFFF"/>
              </a:solidFill>
              <a:latin typeface="GT Walsheim Bold"/>
            </a:endParaRPr>
          </a:p>
        </p:txBody>
      </p:sp>
      <p:sp>
        <p:nvSpPr>
          <p:cNvPr id="12" name="Rectangle 11">
            <a:extLst>
              <a:ext uri="{FF2B5EF4-FFF2-40B4-BE49-F238E27FC236}">
                <a16:creationId xmlns:a16="http://schemas.microsoft.com/office/drawing/2014/main" id="{5AD51A5C-E197-6C41-8959-9A1884761518}"/>
              </a:ext>
            </a:extLst>
          </p:cNvPr>
          <p:cNvSpPr/>
          <p:nvPr/>
        </p:nvSpPr>
        <p:spPr>
          <a:xfrm>
            <a:off x="381000" y="5207000"/>
            <a:ext cx="1270000" cy="1143000"/>
          </a:xfrm>
          <a:prstGeom prst="roundRect">
            <a:avLst/>
          </a:prstGeom>
          <a:solidFill>
            <a:srgbClr val="00B3FC"/>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l"/>
            <a:r>
              <a:rPr lang="en-GB" sz="1000" b="1">
                <a:solidFill>
                  <a:srgbClr val="FFFFFF"/>
                </a:solidFill>
                <a:latin typeface="GT Walsheim Bold"/>
              </a:rPr>
              <a:t>QA</a:t>
            </a:r>
            <a:endParaRPr lang="en-CZ" sz="1000" b="1">
              <a:solidFill>
                <a:srgbClr val="FFFFFF"/>
              </a:solidFill>
              <a:latin typeface="GT Walsheim Bold"/>
            </a:endParaRPr>
          </a:p>
        </p:txBody>
      </p:sp>
      <p:sp>
        <p:nvSpPr>
          <p:cNvPr id="17" name="Rounded Rectangle 16">
            <a:extLst>
              <a:ext uri="{FF2B5EF4-FFF2-40B4-BE49-F238E27FC236}">
                <a16:creationId xmlns:a16="http://schemas.microsoft.com/office/drawing/2014/main" id="{F89E7442-0B93-884A-A6E5-C0338A201F3C}"/>
              </a:ext>
            </a:extLst>
          </p:cNvPr>
          <p:cNvSpPr/>
          <p:nvPr/>
        </p:nvSpPr>
        <p:spPr>
          <a:xfrm>
            <a:off x="1955800" y="1968500"/>
            <a:ext cx="1524000" cy="762000"/>
          </a:xfrm>
          <a:prstGeom prst="roundRect">
            <a:avLst/>
          </a:prstGeom>
          <a:solidFill>
            <a:srgbClr val="FFFFFF"/>
          </a:solidFill>
          <a:ln w="19050" cap="flat" cmpd="sng" algn="ctr">
            <a:solidFill>
              <a:srgbClr val="F05922"/>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GB" sz="1100">
                <a:solidFill>
                  <a:srgbClr val="000000"/>
                </a:solidFill>
                <a:latin typeface="GT Walsheim"/>
              </a:rPr>
              <a:t>User research</a:t>
            </a:r>
            <a:endParaRPr lang="en-CZ" sz="1100">
              <a:solidFill>
                <a:srgbClr val="000000"/>
              </a:solidFill>
              <a:latin typeface="GT Walsheim"/>
            </a:endParaRPr>
          </a:p>
        </p:txBody>
      </p:sp>
      <p:sp>
        <p:nvSpPr>
          <p:cNvPr id="18" name="Rounded Rectangle 17">
            <a:extLst>
              <a:ext uri="{FF2B5EF4-FFF2-40B4-BE49-F238E27FC236}">
                <a16:creationId xmlns:a16="http://schemas.microsoft.com/office/drawing/2014/main" id="{E4A4FE55-CD86-7245-9BAF-E100B17010E1}"/>
              </a:ext>
            </a:extLst>
          </p:cNvPr>
          <p:cNvSpPr/>
          <p:nvPr/>
        </p:nvSpPr>
        <p:spPr>
          <a:xfrm>
            <a:off x="1955800" y="3111500"/>
            <a:ext cx="1524000" cy="762000"/>
          </a:xfrm>
          <a:prstGeom prst="roundRect">
            <a:avLst/>
          </a:prstGeom>
          <a:solidFill>
            <a:srgbClr val="FFFFFF"/>
          </a:solidFill>
          <a:ln w="19050" cap="flat" cmpd="sng" algn="ctr">
            <a:solidFill>
              <a:srgbClr val="7F09B7"/>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GB" sz="1100">
                <a:solidFill>
                  <a:srgbClr val="000000"/>
                </a:solidFill>
                <a:latin typeface="GT Walsheim"/>
              </a:rPr>
              <a:t>Define scope</a:t>
            </a:r>
            <a:endParaRPr lang="en-CZ" sz="1100">
              <a:solidFill>
                <a:srgbClr val="000000"/>
              </a:solidFill>
              <a:latin typeface="GT Walsheim"/>
            </a:endParaRPr>
          </a:p>
        </p:txBody>
      </p:sp>
      <p:sp>
        <p:nvSpPr>
          <p:cNvPr id="19" name="Rounded Rectangle 18">
            <a:extLst>
              <a:ext uri="{FF2B5EF4-FFF2-40B4-BE49-F238E27FC236}">
                <a16:creationId xmlns:a16="http://schemas.microsoft.com/office/drawing/2014/main" id="{901AFAA3-D394-414F-B4C2-3C274F1162AA}"/>
              </a:ext>
            </a:extLst>
          </p:cNvPr>
          <p:cNvSpPr/>
          <p:nvPr/>
        </p:nvSpPr>
        <p:spPr>
          <a:xfrm>
            <a:off x="3835400" y="1968500"/>
            <a:ext cx="1524000" cy="762000"/>
          </a:xfrm>
          <a:prstGeom prst="roundRect">
            <a:avLst/>
          </a:prstGeom>
          <a:solidFill>
            <a:srgbClr val="FFFFFF"/>
          </a:solidFill>
          <a:ln w="19050" cap="flat" cmpd="sng" algn="ctr">
            <a:solidFill>
              <a:srgbClr val="F05922"/>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GB" sz="1100">
                <a:solidFill>
                  <a:srgbClr val="000000"/>
                </a:solidFill>
                <a:latin typeface="GT Walsheim"/>
              </a:rPr>
              <a:t>Wireframes</a:t>
            </a:r>
            <a:endParaRPr lang="en-CZ" sz="1100">
              <a:solidFill>
                <a:srgbClr val="000000"/>
              </a:solidFill>
              <a:latin typeface="GT Walsheim"/>
            </a:endParaRPr>
          </a:p>
        </p:txBody>
      </p:sp>
      <p:sp>
        <p:nvSpPr>
          <p:cNvPr id="20" name="Rounded Rectangle 19">
            <a:extLst>
              <a:ext uri="{FF2B5EF4-FFF2-40B4-BE49-F238E27FC236}">
                <a16:creationId xmlns:a16="http://schemas.microsoft.com/office/drawing/2014/main" id="{727EB76B-C819-364F-8A5F-5893822C3C25}"/>
              </a:ext>
            </a:extLst>
          </p:cNvPr>
          <p:cNvSpPr/>
          <p:nvPr/>
        </p:nvSpPr>
        <p:spPr>
          <a:xfrm>
            <a:off x="3835400" y="3111500"/>
            <a:ext cx="1524000" cy="762000"/>
          </a:xfrm>
          <a:prstGeom prst="roundRect">
            <a:avLst/>
          </a:prstGeom>
          <a:solidFill>
            <a:srgbClr val="FFFFFF"/>
          </a:solidFill>
          <a:ln w="19050" cap="flat" cmpd="sng" algn="ctr">
            <a:solidFill>
              <a:srgbClr val="7F09B7"/>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GB" sz="1100">
                <a:solidFill>
                  <a:srgbClr val="000000"/>
                </a:solidFill>
                <a:latin typeface="GT Walsheim"/>
              </a:rPr>
              <a:t>Write spec</a:t>
            </a:r>
            <a:endParaRPr lang="en-CZ" sz="1100">
              <a:solidFill>
                <a:srgbClr val="000000"/>
              </a:solidFill>
              <a:latin typeface="GT Walsheim"/>
            </a:endParaRPr>
          </a:p>
        </p:txBody>
      </p:sp>
      <p:sp>
        <p:nvSpPr>
          <p:cNvPr id="21" name="Rounded Rectangle 20">
            <a:extLst>
              <a:ext uri="{FF2B5EF4-FFF2-40B4-BE49-F238E27FC236}">
                <a16:creationId xmlns:a16="http://schemas.microsoft.com/office/drawing/2014/main" id="{E97B3243-17BE-E644-ABD0-D459A0655C87}"/>
              </a:ext>
            </a:extLst>
          </p:cNvPr>
          <p:cNvSpPr/>
          <p:nvPr/>
        </p:nvSpPr>
        <p:spPr>
          <a:xfrm>
            <a:off x="5715000" y="1968500"/>
            <a:ext cx="1524000" cy="762000"/>
          </a:xfrm>
          <a:prstGeom prst="roundRect">
            <a:avLst/>
          </a:prstGeom>
          <a:solidFill>
            <a:srgbClr val="FFFFFF"/>
          </a:solidFill>
          <a:ln w="19050" cap="flat" cmpd="sng" algn="ctr">
            <a:solidFill>
              <a:srgbClr val="F05922"/>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GB" sz="1100">
                <a:solidFill>
                  <a:srgbClr val="000000"/>
                </a:solidFill>
                <a:latin typeface="GT Walsheim"/>
              </a:rPr>
              <a:t>Hi-fi mockups</a:t>
            </a:r>
            <a:endParaRPr lang="en-CZ" sz="1100">
              <a:solidFill>
                <a:srgbClr val="000000"/>
              </a:solidFill>
              <a:latin typeface="GT Walsheim"/>
            </a:endParaRPr>
          </a:p>
        </p:txBody>
      </p:sp>
      <p:sp>
        <p:nvSpPr>
          <p:cNvPr id="22" name="Rounded Rectangle 21">
            <a:extLst>
              <a:ext uri="{FF2B5EF4-FFF2-40B4-BE49-F238E27FC236}">
                <a16:creationId xmlns:a16="http://schemas.microsoft.com/office/drawing/2014/main" id="{D2BFAD82-5DFB-3A43-84A0-DD917661510C}"/>
              </a:ext>
            </a:extLst>
          </p:cNvPr>
          <p:cNvSpPr/>
          <p:nvPr/>
        </p:nvSpPr>
        <p:spPr>
          <a:xfrm>
            <a:off x="5715000" y="4254500"/>
            <a:ext cx="1524000" cy="762000"/>
          </a:xfrm>
          <a:prstGeom prst="roundRect">
            <a:avLst/>
          </a:prstGeom>
          <a:solidFill>
            <a:srgbClr val="FFFFFF"/>
          </a:solidFill>
          <a:ln w="19050" cap="flat" cmpd="sng" algn="ctr">
            <a:solidFill>
              <a:srgbClr val="40005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GB" sz="1100">
                <a:solidFill>
                  <a:srgbClr val="000000"/>
                </a:solidFill>
                <a:latin typeface="GT Walsheim"/>
              </a:rPr>
              <a:t>Implement</a:t>
            </a:r>
            <a:endParaRPr lang="en-CZ" sz="1100">
              <a:solidFill>
                <a:srgbClr val="000000"/>
              </a:solidFill>
              <a:latin typeface="GT Walsheim"/>
            </a:endParaRPr>
          </a:p>
        </p:txBody>
      </p:sp>
      <p:sp>
        <p:nvSpPr>
          <p:cNvPr id="23" name="Rounded Rectangle 22">
            <a:extLst>
              <a:ext uri="{FF2B5EF4-FFF2-40B4-BE49-F238E27FC236}">
                <a16:creationId xmlns:a16="http://schemas.microsoft.com/office/drawing/2014/main" id="{A325DFDA-0B1C-CD43-BDF3-6A6B6E2D1E6F}"/>
              </a:ext>
            </a:extLst>
          </p:cNvPr>
          <p:cNvSpPr/>
          <p:nvPr/>
        </p:nvSpPr>
        <p:spPr>
          <a:xfrm>
            <a:off x="7594600" y="3111500"/>
            <a:ext cx="1524000" cy="762000"/>
          </a:xfrm>
          <a:prstGeom prst="roundRect">
            <a:avLst/>
          </a:prstGeom>
          <a:solidFill>
            <a:srgbClr val="FFFFFF"/>
          </a:solidFill>
          <a:ln w="19050" cap="flat" cmpd="sng" algn="ctr">
            <a:solidFill>
              <a:srgbClr val="7F09B7"/>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GB" sz="1100">
                <a:solidFill>
                  <a:srgbClr val="000000"/>
                </a:solidFill>
                <a:latin typeface="GT Walsheim"/>
              </a:rPr>
              <a:t>Stakeholder OK</a:t>
            </a:r>
            <a:endParaRPr lang="en-CZ" sz="1100">
              <a:solidFill>
                <a:srgbClr val="000000"/>
              </a:solidFill>
              <a:latin typeface="GT Walsheim"/>
            </a:endParaRPr>
          </a:p>
        </p:txBody>
      </p:sp>
      <p:sp>
        <p:nvSpPr>
          <p:cNvPr id="24" name="Rounded Rectangle 23">
            <a:extLst>
              <a:ext uri="{FF2B5EF4-FFF2-40B4-BE49-F238E27FC236}">
                <a16:creationId xmlns:a16="http://schemas.microsoft.com/office/drawing/2014/main" id="{18D08E3E-E42A-334F-9BB8-9841EE3E5975}"/>
              </a:ext>
            </a:extLst>
          </p:cNvPr>
          <p:cNvSpPr/>
          <p:nvPr/>
        </p:nvSpPr>
        <p:spPr>
          <a:xfrm>
            <a:off x="7594600" y="5397500"/>
            <a:ext cx="1524000" cy="762000"/>
          </a:xfrm>
          <a:prstGeom prst="roundRect">
            <a:avLst/>
          </a:prstGeom>
          <a:solidFill>
            <a:srgbClr val="FFFFFF"/>
          </a:solidFill>
          <a:ln w="19050" cap="flat" cmpd="sng" algn="ctr">
            <a:solidFill>
              <a:srgbClr val="00B3FC"/>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GB" sz="1100">
                <a:solidFill>
                  <a:srgbClr val="000000"/>
                </a:solidFill>
                <a:latin typeface="GT Walsheim"/>
              </a:rPr>
              <a:t>Test &amp; QA</a:t>
            </a:r>
            <a:endParaRPr lang="en-CZ" sz="1100">
              <a:solidFill>
                <a:srgbClr val="000000"/>
              </a:solidFill>
              <a:latin typeface="GT Walsheim"/>
            </a:endParaRPr>
          </a:p>
        </p:txBody>
      </p:sp>
      <p:sp>
        <p:nvSpPr>
          <p:cNvPr id="25" name="Rounded Rectangle 24">
            <a:extLst>
              <a:ext uri="{FF2B5EF4-FFF2-40B4-BE49-F238E27FC236}">
                <a16:creationId xmlns:a16="http://schemas.microsoft.com/office/drawing/2014/main" id="{0A00C567-7CE2-5546-9805-6AD502C1A5F6}"/>
              </a:ext>
            </a:extLst>
          </p:cNvPr>
          <p:cNvSpPr/>
          <p:nvPr/>
        </p:nvSpPr>
        <p:spPr>
          <a:xfrm>
            <a:off x="9474200" y="4254500"/>
            <a:ext cx="1524000" cy="762000"/>
          </a:xfrm>
          <a:prstGeom prst="roundRect">
            <a:avLst/>
          </a:prstGeom>
          <a:solidFill>
            <a:srgbClr val="FFFFFF"/>
          </a:solidFill>
          <a:ln w="19050" cap="flat" cmpd="sng" algn="ctr">
            <a:solidFill>
              <a:srgbClr val="40005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GB" sz="1100">
                <a:solidFill>
                  <a:srgbClr val="000000"/>
                </a:solidFill>
                <a:latin typeface="GT Walsheim"/>
              </a:rPr>
              <a:t>Deploy</a:t>
            </a:r>
            <a:endParaRPr lang="en-CZ" sz="1100">
              <a:solidFill>
                <a:srgbClr val="000000"/>
              </a:solidFill>
              <a:latin typeface="GT Walsheim"/>
            </a:endParaRPr>
          </a:p>
        </p:txBody>
      </p:sp>
      <p:sp>
        <p:nvSpPr>
          <p:cNvPr id="26" name="Rounded Rectangle 25">
            <a:extLst>
              <a:ext uri="{FF2B5EF4-FFF2-40B4-BE49-F238E27FC236}">
                <a16:creationId xmlns:a16="http://schemas.microsoft.com/office/drawing/2014/main" id="{0C057094-C0F5-694D-88C0-07BC6126DED0}"/>
              </a:ext>
            </a:extLst>
          </p:cNvPr>
          <p:cNvSpPr/>
          <p:nvPr/>
        </p:nvSpPr>
        <p:spPr>
          <a:xfrm>
            <a:off x="9474200" y="5397500"/>
            <a:ext cx="1524000" cy="762000"/>
          </a:xfrm>
          <a:prstGeom prst="roundRect">
            <a:avLst/>
          </a:prstGeom>
          <a:solidFill>
            <a:srgbClr val="FFFFFF"/>
          </a:solidFill>
          <a:ln w="19050" cap="flat" cmpd="sng" algn="ctr">
            <a:solidFill>
              <a:srgbClr val="00B3FC"/>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GB" sz="1100">
                <a:solidFill>
                  <a:srgbClr val="000000"/>
                </a:solidFill>
                <a:latin typeface="GT Walsheim"/>
              </a:rPr>
              <a:t>Smoke test</a:t>
            </a:r>
            <a:endParaRPr lang="en-CZ" sz="1100">
              <a:solidFill>
                <a:srgbClr val="000000"/>
              </a:solidFill>
              <a:latin typeface="GT Walsheim"/>
            </a:endParaRPr>
          </a:p>
        </p:txBody>
      </p:sp>
      <p:cxnSp>
        <p:nvCxnSpPr>
          <p:cNvPr id="27" name="Connector 27"/>
          <p:cNvCxnSpPr/>
          <p:nvPr/>
        </p:nvCxnSpPr>
        <p:spPr>
          <a:xfrm>
            <a:off x="2717800" y="2730500"/>
            <a:ext cx="12700" cy="381000"/>
          </a:xfrm>
          <a:prstGeom prst="straightConnector1">
            <a:avLst/>
          </a:prstGeom>
          <a:ln w="15875">
            <a:solidFill>
              <a:srgbClr val="999999"/>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or 28"/>
          <p:cNvCxnSpPr/>
          <p:nvPr/>
        </p:nvCxnSpPr>
        <p:spPr>
          <a:xfrm>
            <a:off x="3479800" y="3492500"/>
            <a:ext cx="355600" cy="12700"/>
          </a:xfrm>
          <a:prstGeom prst="straightConnector1">
            <a:avLst/>
          </a:prstGeom>
          <a:ln w="15875">
            <a:solidFill>
              <a:srgbClr val="999999"/>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onnector 29"/>
          <p:cNvCxnSpPr/>
          <p:nvPr/>
        </p:nvCxnSpPr>
        <p:spPr>
          <a:xfrm flipV="1">
            <a:off x="4597400" y="2730500"/>
            <a:ext cx="12700" cy="381000"/>
          </a:xfrm>
          <a:prstGeom prst="straightConnector1">
            <a:avLst/>
          </a:prstGeom>
          <a:ln w="15875">
            <a:solidFill>
              <a:srgbClr val="999999"/>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or 30"/>
          <p:cNvCxnSpPr/>
          <p:nvPr/>
        </p:nvCxnSpPr>
        <p:spPr>
          <a:xfrm>
            <a:off x="5359400" y="2349500"/>
            <a:ext cx="355600" cy="12700"/>
          </a:xfrm>
          <a:prstGeom prst="straightConnector1">
            <a:avLst/>
          </a:prstGeom>
          <a:ln w="15875">
            <a:solidFill>
              <a:srgbClr val="999999"/>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31"/>
          <p:cNvCxnSpPr/>
          <p:nvPr/>
        </p:nvCxnSpPr>
        <p:spPr>
          <a:xfrm>
            <a:off x="6477000" y="2730500"/>
            <a:ext cx="12700" cy="1524000"/>
          </a:xfrm>
          <a:prstGeom prst="straightConnector1">
            <a:avLst/>
          </a:prstGeom>
          <a:ln w="15875">
            <a:solidFill>
              <a:srgbClr val="999999"/>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ctor 32"/>
          <p:cNvCxnSpPr/>
          <p:nvPr/>
        </p:nvCxnSpPr>
        <p:spPr>
          <a:xfrm flipV="1">
            <a:off x="7239000" y="3492500"/>
            <a:ext cx="355600" cy="1143000"/>
          </a:xfrm>
          <a:prstGeom prst="straightConnector1">
            <a:avLst/>
          </a:prstGeom>
          <a:ln w="15875">
            <a:solidFill>
              <a:srgbClr val="999999"/>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or 33"/>
          <p:cNvCxnSpPr/>
          <p:nvPr/>
        </p:nvCxnSpPr>
        <p:spPr>
          <a:xfrm>
            <a:off x="8356600" y="3873500"/>
            <a:ext cx="12700" cy="1524000"/>
          </a:xfrm>
          <a:prstGeom prst="straightConnector1">
            <a:avLst/>
          </a:prstGeom>
          <a:ln w="15875">
            <a:solidFill>
              <a:srgbClr val="999999"/>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Connector 34"/>
          <p:cNvCxnSpPr/>
          <p:nvPr/>
        </p:nvCxnSpPr>
        <p:spPr>
          <a:xfrm>
            <a:off x="9118600" y="5778500"/>
            <a:ext cx="355600" cy="12700"/>
          </a:xfrm>
          <a:prstGeom prst="straightConnector1">
            <a:avLst/>
          </a:prstGeom>
          <a:ln w="15875">
            <a:solidFill>
              <a:srgbClr val="999999"/>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nector 35"/>
          <p:cNvCxnSpPr/>
          <p:nvPr/>
        </p:nvCxnSpPr>
        <p:spPr>
          <a:xfrm flipV="1">
            <a:off x="10236200" y="5016500"/>
            <a:ext cx="12700" cy="381000"/>
          </a:xfrm>
          <a:prstGeom prst="straightConnector1">
            <a:avLst/>
          </a:prstGeom>
          <a:ln w="15875">
            <a:solidFill>
              <a:srgbClr val="999999"/>
            </a:solidFill>
            <a:tailEnd type="triangle" w="med" len="me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7AA90EB1-AA90-A25E-120D-EADDFF4A3234}"/>
              </a:ext>
            </a:extLst>
          </p:cNvPr>
          <p:cNvSpPr>
            <a:spLocks noGrp="1"/>
          </p:cNvSpPr>
          <p:nvPr>
            <p:ph type="title"/>
          </p:nvPr>
        </p:nvSpPr>
        <p:spPr/>
        <p:txBody>
          <a:bodyPr/>
          <a:lstStyle/>
          <a:p>
            <a:pPr>
              <a:lnSpc>
                <a:spcPct val="100000"/>
              </a:lnSpc>
              <a:spcBef>
                <a:spcPts val="0"/>
              </a:spcBef>
            </a:pPr>
            <a:r>
              <a:rPr lang="en-GB" dirty="0"/>
              <a:t>Project handoff</a:t>
            </a:r>
            <a:endParaRPr lang="en-CZ" dirty="0"/>
          </a:p>
        </p:txBody>
      </p:sp>
      <p:sp>
        <p:nvSpPr>
          <p:cNvPr id="41" name="Text Placeholder 40">
            <a:extLst>
              <a:ext uri="{FF2B5EF4-FFF2-40B4-BE49-F238E27FC236}">
                <a16:creationId xmlns:a16="http://schemas.microsoft.com/office/drawing/2014/main" id="{7A17B750-F00B-6974-4441-B644135D40AE}"/>
              </a:ext>
            </a:extLst>
          </p:cNvPr>
          <p:cNvSpPr>
            <a:spLocks noGrp="1"/>
          </p:cNvSpPr>
          <p:nvPr>
            <p:ph type="body" idx="1"/>
          </p:nvPr>
        </p:nvSpPr>
        <p:spPr/>
        <p:txBody>
          <a:bodyPr/>
          <a:lstStyle/>
          <a:p>
            <a:r>
              <a:rPr lang="en-GB" dirty="0"/>
              <a:t>How a feature moves between Design, PM, Engineering, and QA</a:t>
            </a:r>
            <a:endParaRPr lang="en-CZ" dirty="0"/>
          </a:p>
        </p:txBody>
      </p:sp>
    </p:spTree>
    <p:extLst>
      <p:ext uri="{BB962C8B-B14F-4D97-AF65-F5344CB8AC3E}">
        <p14:creationId xmlns:p14="http://schemas.microsoft.com/office/powerpoint/2010/main" val="3571136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4D9E16-5C1C-EE27-8544-021989BA130C}"/>
            </a:ext>
          </a:extLst>
        </p:cNvPr>
        <p:cNvGrpSpPr/>
        <p:nvPr/>
      </p:nvGrpSpPr>
      <p:grpSpPr>
        <a:xfrm>
          <a:off x="0" y="0"/>
          <a:ext cx="0" cy="0"/>
          <a:chOff x="0" y="0"/>
          <a:chExt cx="0" cy="0"/>
        </a:xfrm>
      </p:grpSpPr>
      <p:sp>
        <p:nvSpPr>
          <p:cNvPr id="4" name="Shape 4">
            <a:extLst>
              <a:ext uri="{FF2B5EF4-FFF2-40B4-BE49-F238E27FC236}">
                <a16:creationId xmlns:a16="http://schemas.microsoft.com/office/drawing/2014/main" id="{2BDC9B40-AD15-A7F9-BE73-F1F150A16C23}"/>
              </a:ext>
            </a:extLst>
          </p:cNvPr>
          <p:cNvSpPr/>
          <p:nvPr/>
        </p:nvSpPr>
        <p:spPr>
          <a:xfrm>
            <a:off x="635000" y="1384300"/>
            <a:ext cx="355600" cy="355600"/>
          </a:xfrm>
          <a:prstGeom prst="roundRect">
            <a:avLst>
              <a:gd name="adj" fmla="val 28571"/>
            </a:avLst>
          </a:prstGeom>
          <a:solidFill>
            <a:srgbClr val="F05A22"/>
          </a:solidFill>
          <a:ln/>
        </p:spPr>
        <p:txBody>
          <a:bodyPr/>
          <a:lstStyle/>
          <a:p>
            <a:endParaRPr lang="en-CZ" sz="1074"/>
          </a:p>
        </p:txBody>
      </p:sp>
      <p:pic>
        <p:nvPicPr>
          <p:cNvPr id="21" name="Graphic 20">
            <a:extLst>
              <a:ext uri="{FF2B5EF4-FFF2-40B4-BE49-F238E27FC236}">
                <a16:creationId xmlns:a16="http://schemas.microsoft.com/office/drawing/2014/main" id="{8FECC43C-C9FE-EC35-74EF-44AEEF7F79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8500" y="1447800"/>
            <a:ext cx="228600" cy="228600"/>
          </a:xfrm>
          <a:prstGeom prst="rect">
            <a:avLst/>
          </a:prstGeom>
        </p:spPr>
      </p:pic>
      <p:sp>
        <p:nvSpPr>
          <p:cNvPr id="27" name="Shape 4">
            <a:extLst>
              <a:ext uri="{FF2B5EF4-FFF2-40B4-BE49-F238E27FC236}">
                <a16:creationId xmlns:a16="http://schemas.microsoft.com/office/drawing/2014/main" id="{2262C87C-A185-1D6A-F115-103B2C7F02B3}"/>
              </a:ext>
            </a:extLst>
          </p:cNvPr>
          <p:cNvSpPr/>
          <p:nvPr/>
        </p:nvSpPr>
        <p:spPr>
          <a:xfrm>
            <a:off x="635000" y="2755900"/>
            <a:ext cx="355600" cy="355600"/>
          </a:xfrm>
          <a:prstGeom prst="roundRect">
            <a:avLst>
              <a:gd name="adj" fmla="val 28571"/>
            </a:avLst>
          </a:prstGeom>
          <a:solidFill>
            <a:schemeClr val="tx2"/>
          </a:solidFill>
          <a:ln/>
        </p:spPr>
        <p:txBody>
          <a:bodyPr/>
          <a:lstStyle/>
          <a:p>
            <a:endParaRPr lang="en-CZ" sz="1074"/>
          </a:p>
        </p:txBody>
      </p:sp>
      <p:pic>
        <p:nvPicPr>
          <p:cNvPr id="22" name="Graphic 21">
            <a:extLst>
              <a:ext uri="{FF2B5EF4-FFF2-40B4-BE49-F238E27FC236}">
                <a16:creationId xmlns:a16="http://schemas.microsoft.com/office/drawing/2014/main" id="{060C5459-7734-BE61-3C4F-ECD7906BEF6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500" y="2819400"/>
            <a:ext cx="228600" cy="228600"/>
          </a:xfrm>
          <a:prstGeom prst="rect">
            <a:avLst/>
          </a:prstGeom>
        </p:spPr>
      </p:pic>
      <p:sp>
        <p:nvSpPr>
          <p:cNvPr id="29" name="Text 5">
            <a:extLst>
              <a:ext uri="{FF2B5EF4-FFF2-40B4-BE49-F238E27FC236}">
                <a16:creationId xmlns:a16="http://schemas.microsoft.com/office/drawing/2014/main" id="{41BA61A2-61A3-0436-8E24-77E46713E05D}"/>
              </a:ext>
            </a:extLst>
          </p:cNvPr>
          <p:cNvSpPr/>
          <p:nvPr/>
        </p:nvSpPr>
        <p:spPr>
          <a:xfrm>
            <a:off x="1155700" y="2781300"/>
            <a:ext cx="2870200" cy="889000"/>
          </a:xfrm>
          <a:prstGeom prst="rect">
            <a:avLst/>
          </a:prstGeom>
          <a:noFill/>
          <a:ln/>
        </p:spPr>
        <p:txBody>
          <a:bodyPr wrap="square" lIns="15150" tIns="15150" rIns="15150" bIns="15150" rtlCol="0" anchor="t">
            <a:noAutofit/>
          </a:bodyPr>
          <a:lstStyle/>
          <a:p>
            <a:pPr>
              <a:spcAft>
                <a:spcPts val="600"/>
              </a:spcAft>
            </a:pPr>
            <a:r>
              <a:rPr lang="en-US" sz="1600" b="1" kern="0" spc="-14" dirty="0">
                <a:solidFill>
                  <a:srgbClr val="1D1D1B"/>
                </a:solidFill>
                <a:latin typeface="+mj-lt"/>
                <a:ea typeface="-apple-system" pitchFamily="34" charset="-122"/>
                <a:cs typeface="-apple-system" pitchFamily="34" charset="-120"/>
              </a:rPr>
              <a:t>Structured content hub</a:t>
            </a:r>
          </a:p>
          <a:p>
            <a:r>
              <a:rPr lang="en-US" sz="1000" dirty="0">
                <a:solidFill>
                  <a:srgbClr val="6F6F6F"/>
                </a:solidFill>
                <a:ea typeface="-apple-system" pitchFamily="34" charset="-122"/>
                <a:cs typeface="-apple-system" pitchFamily="34" charset="-120"/>
              </a:rPr>
              <a:t>Model once, deliver everywhere — APIs and visual editing on a single source of truth.</a:t>
            </a:r>
            <a:endParaRPr lang="en-US" sz="1000" dirty="0"/>
          </a:p>
        </p:txBody>
      </p:sp>
      <p:sp>
        <p:nvSpPr>
          <p:cNvPr id="31" name="Text 5">
            <a:extLst>
              <a:ext uri="{FF2B5EF4-FFF2-40B4-BE49-F238E27FC236}">
                <a16:creationId xmlns:a16="http://schemas.microsoft.com/office/drawing/2014/main" id="{47419106-2373-2ED2-47A2-DCE63F71BBC3}"/>
              </a:ext>
            </a:extLst>
          </p:cNvPr>
          <p:cNvSpPr/>
          <p:nvPr/>
        </p:nvSpPr>
        <p:spPr>
          <a:xfrm>
            <a:off x="1155700" y="1409700"/>
            <a:ext cx="2870200" cy="889000"/>
          </a:xfrm>
          <a:prstGeom prst="rect">
            <a:avLst/>
          </a:prstGeom>
          <a:noFill/>
          <a:ln/>
        </p:spPr>
        <p:txBody>
          <a:bodyPr wrap="square" lIns="15150" tIns="15150" rIns="15150" bIns="15150" rtlCol="0" anchor="t">
            <a:noAutofit/>
          </a:bodyPr>
          <a:lstStyle/>
          <a:p>
            <a:pPr>
              <a:spcAft>
                <a:spcPts val="600"/>
              </a:spcAft>
            </a:pPr>
            <a:r>
              <a:rPr lang="en-US" sz="1600" b="1" kern="0" spc="-14" dirty="0">
                <a:solidFill>
                  <a:srgbClr val="1D1D1B"/>
                </a:solidFill>
                <a:latin typeface="+mj-lt"/>
                <a:ea typeface="-apple-system" pitchFamily="34" charset="-122"/>
                <a:cs typeface="-apple-system" pitchFamily="34" charset="-120"/>
              </a:rPr>
              <a:t>Structured content hub</a:t>
            </a:r>
          </a:p>
          <a:p>
            <a:r>
              <a:rPr lang="en-US" sz="1000" dirty="0">
                <a:solidFill>
                  <a:srgbClr val="6F6F6F"/>
                </a:solidFill>
                <a:ea typeface="-apple-system" pitchFamily="34" charset="-122"/>
                <a:cs typeface="-apple-system" pitchFamily="34" charset="-120"/>
              </a:rPr>
              <a:t>Model once, deliver everywhere — APIs and visual editing on a single source of truth.</a:t>
            </a:r>
            <a:endParaRPr lang="en-US" sz="1000" dirty="0"/>
          </a:p>
        </p:txBody>
      </p:sp>
      <p:sp>
        <p:nvSpPr>
          <p:cNvPr id="32" name="Shape 4">
            <a:extLst>
              <a:ext uri="{FF2B5EF4-FFF2-40B4-BE49-F238E27FC236}">
                <a16:creationId xmlns:a16="http://schemas.microsoft.com/office/drawing/2014/main" id="{F736A72A-6272-E145-5469-4D66419E32C5}"/>
              </a:ext>
            </a:extLst>
          </p:cNvPr>
          <p:cNvSpPr/>
          <p:nvPr/>
        </p:nvSpPr>
        <p:spPr>
          <a:xfrm>
            <a:off x="635000" y="4127500"/>
            <a:ext cx="355600" cy="355600"/>
          </a:xfrm>
          <a:prstGeom prst="roundRect">
            <a:avLst>
              <a:gd name="adj" fmla="val 28571"/>
            </a:avLst>
          </a:prstGeom>
          <a:solidFill>
            <a:schemeClr val="accent5"/>
          </a:solidFill>
          <a:ln/>
        </p:spPr>
        <p:txBody>
          <a:bodyPr/>
          <a:lstStyle/>
          <a:p>
            <a:endParaRPr lang="en-CZ" sz="1074"/>
          </a:p>
        </p:txBody>
      </p:sp>
      <p:sp>
        <p:nvSpPr>
          <p:cNvPr id="34" name="Text 5">
            <a:extLst>
              <a:ext uri="{FF2B5EF4-FFF2-40B4-BE49-F238E27FC236}">
                <a16:creationId xmlns:a16="http://schemas.microsoft.com/office/drawing/2014/main" id="{959A73BD-8BE3-1E6B-8AA4-CE8CE2AA628C}"/>
              </a:ext>
            </a:extLst>
          </p:cNvPr>
          <p:cNvSpPr/>
          <p:nvPr/>
        </p:nvSpPr>
        <p:spPr>
          <a:xfrm>
            <a:off x="1155700" y="4152900"/>
            <a:ext cx="2870200" cy="889000"/>
          </a:xfrm>
          <a:prstGeom prst="rect">
            <a:avLst/>
          </a:prstGeom>
          <a:noFill/>
          <a:ln/>
        </p:spPr>
        <p:txBody>
          <a:bodyPr wrap="square" lIns="15150" tIns="15150" rIns="15150" bIns="15150" rtlCol="0" anchor="t">
            <a:noAutofit/>
          </a:bodyPr>
          <a:lstStyle/>
          <a:p>
            <a:pPr>
              <a:spcAft>
                <a:spcPts val="600"/>
              </a:spcAft>
            </a:pPr>
            <a:r>
              <a:rPr lang="en-US" sz="1600" b="1" kern="0" spc="-14" dirty="0">
                <a:solidFill>
                  <a:srgbClr val="1D1D1B"/>
                </a:solidFill>
                <a:latin typeface="+mj-lt"/>
                <a:ea typeface="-apple-system" pitchFamily="34" charset="-122"/>
                <a:cs typeface="-apple-system" pitchFamily="34" charset="-120"/>
              </a:rPr>
              <a:t>Structured content hub</a:t>
            </a:r>
          </a:p>
          <a:p>
            <a:r>
              <a:rPr lang="en-US" sz="1000" dirty="0">
                <a:solidFill>
                  <a:srgbClr val="6F6F6F"/>
                </a:solidFill>
                <a:ea typeface="-apple-system" pitchFamily="34" charset="-122"/>
                <a:cs typeface="-apple-system" pitchFamily="34" charset="-120"/>
              </a:rPr>
              <a:t>Model once, deliver everywhere — APIs and visual editing on a single source of truth.</a:t>
            </a:r>
            <a:endParaRPr lang="en-US" sz="1000" dirty="0"/>
          </a:p>
        </p:txBody>
      </p:sp>
      <p:pic>
        <p:nvPicPr>
          <p:cNvPr id="24" name="Graphic 23">
            <a:extLst>
              <a:ext uri="{FF2B5EF4-FFF2-40B4-BE49-F238E27FC236}">
                <a16:creationId xmlns:a16="http://schemas.microsoft.com/office/drawing/2014/main" id="{C8843143-2AE5-FAA4-C3D9-DCF7C5C98D1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8500" y="4191000"/>
            <a:ext cx="228600" cy="228600"/>
          </a:xfrm>
          <a:prstGeom prst="rect">
            <a:avLst/>
          </a:prstGeom>
        </p:spPr>
      </p:pic>
      <p:sp>
        <p:nvSpPr>
          <p:cNvPr id="35" name="Shape 4">
            <a:extLst>
              <a:ext uri="{FF2B5EF4-FFF2-40B4-BE49-F238E27FC236}">
                <a16:creationId xmlns:a16="http://schemas.microsoft.com/office/drawing/2014/main" id="{239953AC-B253-13A0-950E-549EE158F860}"/>
              </a:ext>
            </a:extLst>
          </p:cNvPr>
          <p:cNvSpPr/>
          <p:nvPr/>
        </p:nvSpPr>
        <p:spPr>
          <a:xfrm>
            <a:off x="635000" y="5499100"/>
            <a:ext cx="355600" cy="355600"/>
          </a:xfrm>
          <a:prstGeom prst="roundRect">
            <a:avLst>
              <a:gd name="adj" fmla="val 28571"/>
            </a:avLst>
          </a:prstGeom>
          <a:solidFill>
            <a:schemeClr val="accent3"/>
          </a:solidFill>
          <a:ln/>
        </p:spPr>
        <p:txBody>
          <a:bodyPr/>
          <a:lstStyle/>
          <a:p>
            <a:endParaRPr lang="en-CZ" sz="1074"/>
          </a:p>
        </p:txBody>
      </p:sp>
      <p:sp>
        <p:nvSpPr>
          <p:cNvPr id="36" name="Text 5">
            <a:extLst>
              <a:ext uri="{FF2B5EF4-FFF2-40B4-BE49-F238E27FC236}">
                <a16:creationId xmlns:a16="http://schemas.microsoft.com/office/drawing/2014/main" id="{E1E1DBAD-FC94-EE04-FC37-5CA459FACAC5}"/>
              </a:ext>
            </a:extLst>
          </p:cNvPr>
          <p:cNvSpPr/>
          <p:nvPr/>
        </p:nvSpPr>
        <p:spPr>
          <a:xfrm>
            <a:off x="1155700" y="5524500"/>
            <a:ext cx="2870200" cy="889000"/>
          </a:xfrm>
          <a:prstGeom prst="rect">
            <a:avLst/>
          </a:prstGeom>
          <a:noFill/>
          <a:ln/>
        </p:spPr>
        <p:txBody>
          <a:bodyPr wrap="square" lIns="15150" tIns="15150" rIns="15150" bIns="15150" rtlCol="0" anchor="t">
            <a:noAutofit/>
          </a:bodyPr>
          <a:lstStyle/>
          <a:p>
            <a:pPr>
              <a:spcAft>
                <a:spcPts val="600"/>
              </a:spcAft>
            </a:pPr>
            <a:r>
              <a:rPr lang="en-US" sz="1600" b="1" kern="0" spc="-14" dirty="0">
                <a:solidFill>
                  <a:srgbClr val="1D1D1B"/>
                </a:solidFill>
                <a:latin typeface="+mj-lt"/>
                <a:ea typeface="-apple-system" pitchFamily="34" charset="-122"/>
                <a:cs typeface="-apple-system" pitchFamily="34" charset="-120"/>
              </a:rPr>
              <a:t>Structured content hub</a:t>
            </a:r>
          </a:p>
          <a:p>
            <a:r>
              <a:rPr lang="en-US" sz="1000" dirty="0">
                <a:solidFill>
                  <a:srgbClr val="6F6F6F"/>
                </a:solidFill>
                <a:ea typeface="-apple-system" pitchFamily="34" charset="-122"/>
                <a:cs typeface="-apple-system" pitchFamily="34" charset="-120"/>
              </a:rPr>
              <a:t>Model once, deliver everywhere — APIs and visual editing on a single source of truth.</a:t>
            </a:r>
            <a:endParaRPr lang="en-US" sz="1000" dirty="0"/>
          </a:p>
        </p:txBody>
      </p:sp>
      <p:pic>
        <p:nvPicPr>
          <p:cNvPr id="23" name="Graphic 22">
            <a:extLst>
              <a:ext uri="{FF2B5EF4-FFF2-40B4-BE49-F238E27FC236}">
                <a16:creationId xmlns:a16="http://schemas.microsoft.com/office/drawing/2014/main" id="{AC89877C-02DC-CBBC-0534-87AB93FEB5B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500" y="5562600"/>
            <a:ext cx="228600" cy="228600"/>
          </a:xfrm>
          <a:prstGeom prst="rect">
            <a:avLst/>
          </a:prstGeom>
        </p:spPr>
      </p:pic>
      <p:sp>
        <p:nvSpPr>
          <p:cNvPr id="2" name="Rounded Rectangle 1">
            <a:extLst>
              <a:ext uri="{FF2B5EF4-FFF2-40B4-BE49-F238E27FC236}">
                <a16:creationId xmlns:a16="http://schemas.microsoft.com/office/drawing/2014/main" id="{86DBBE7E-0A85-60CC-65B6-A2FB20659985}"/>
              </a:ext>
            </a:extLst>
          </p:cNvPr>
          <p:cNvSpPr/>
          <p:nvPr/>
        </p:nvSpPr>
        <p:spPr>
          <a:xfrm>
            <a:off x="4343400" y="2603500"/>
            <a:ext cx="3505200" cy="1143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3" name="Rounded Rectangle 2">
            <a:extLst>
              <a:ext uri="{FF2B5EF4-FFF2-40B4-BE49-F238E27FC236}">
                <a16:creationId xmlns:a16="http://schemas.microsoft.com/office/drawing/2014/main" id="{DD9BE874-0670-1C58-ABDA-A6016E90C61B}"/>
              </a:ext>
            </a:extLst>
          </p:cNvPr>
          <p:cNvSpPr/>
          <p:nvPr/>
        </p:nvSpPr>
        <p:spPr>
          <a:xfrm>
            <a:off x="4343400" y="1231900"/>
            <a:ext cx="3505200" cy="1143000"/>
          </a:xfrm>
          <a:prstGeom prst="roundRect">
            <a:avLst/>
          </a:prstGeom>
          <a:noFill/>
          <a:ln w="12700" cap="flat" cmpd="sng" algn="ctr">
            <a:solidFill>
              <a:srgbClr val="D9D9D9"/>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endParaRPr lang="en-CZ"/>
          </a:p>
        </p:txBody>
      </p:sp>
      <p:sp>
        <p:nvSpPr>
          <p:cNvPr id="11" name="Shape 4">
            <a:extLst>
              <a:ext uri="{FF2B5EF4-FFF2-40B4-BE49-F238E27FC236}">
                <a16:creationId xmlns:a16="http://schemas.microsoft.com/office/drawing/2014/main" id="{71E82061-B002-36F0-1320-A873DE5913E2}"/>
              </a:ext>
            </a:extLst>
          </p:cNvPr>
          <p:cNvSpPr/>
          <p:nvPr/>
        </p:nvSpPr>
        <p:spPr>
          <a:xfrm>
            <a:off x="4521200" y="1384300"/>
            <a:ext cx="355600" cy="355600"/>
          </a:xfrm>
          <a:prstGeom prst="roundRect">
            <a:avLst>
              <a:gd name="adj" fmla="val 28571"/>
            </a:avLst>
          </a:prstGeom>
          <a:solidFill>
            <a:schemeClr val="accent5"/>
          </a:solidFill>
          <a:ln/>
        </p:spPr>
        <p:txBody>
          <a:bodyPr/>
          <a:lstStyle/>
          <a:p>
            <a:endParaRPr lang="en-CZ" sz="1074"/>
          </a:p>
        </p:txBody>
      </p:sp>
      <p:sp>
        <p:nvSpPr>
          <p:cNvPr id="12" name="Text 5">
            <a:extLst>
              <a:ext uri="{FF2B5EF4-FFF2-40B4-BE49-F238E27FC236}">
                <a16:creationId xmlns:a16="http://schemas.microsoft.com/office/drawing/2014/main" id="{B2FF4270-4078-A00C-C566-9F6BBD19082D}"/>
              </a:ext>
            </a:extLst>
          </p:cNvPr>
          <p:cNvSpPr/>
          <p:nvPr/>
        </p:nvSpPr>
        <p:spPr>
          <a:xfrm>
            <a:off x="5029200" y="1409700"/>
            <a:ext cx="2692400" cy="889000"/>
          </a:xfrm>
          <a:prstGeom prst="rect">
            <a:avLst/>
          </a:prstGeom>
          <a:noFill/>
          <a:ln/>
        </p:spPr>
        <p:txBody>
          <a:bodyPr wrap="square" lIns="15150" tIns="15150" rIns="15150" bIns="15150" rtlCol="0" anchor="t">
            <a:noAutofit/>
          </a:bodyPr>
          <a:lstStyle/>
          <a:p>
            <a:pPr>
              <a:spcAft>
                <a:spcPts val="600"/>
              </a:spcAft>
            </a:pPr>
            <a:r>
              <a:rPr lang="en-US" sz="1600" b="1" kern="0" spc="-14" dirty="0">
                <a:solidFill>
                  <a:srgbClr val="1D1D1B"/>
                </a:solidFill>
                <a:latin typeface="+mj-lt"/>
                <a:ea typeface="-apple-system" pitchFamily="34" charset="-122"/>
                <a:cs typeface="-apple-system" pitchFamily="34" charset="-120"/>
              </a:rPr>
              <a:t>Structured content hub</a:t>
            </a:r>
          </a:p>
          <a:p>
            <a:r>
              <a:rPr lang="en-US" sz="1000" dirty="0">
                <a:solidFill>
                  <a:srgbClr val="6F6F6F"/>
                </a:solidFill>
                <a:ea typeface="-apple-system" pitchFamily="34" charset="-122"/>
                <a:cs typeface="-apple-system" pitchFamily="34" charset="-120"/>
              </a:rPr>
              <a:t>Model once, deliver everywhere — APIs and visual editing on a single source of truth.</a:t>
            </a:r>
            <a:endParaRPr lang="en-US" sz="1000" dirty="0"/>
          </a:p>
        </p:txBody>
      </p:sp>
      <p:pic>
        <p:nvPicPr>
          <p:cNvPr id="13" name="Graphic 12">
            <a:extLst>
              <a:ext uri="{FF2B5EF4-FFF2-40B4-BE49-F238E27FC236}">
                <a16:creationId xmlns:a16="http://schemas.microsoft.com/office/drawing/2014/main" id="{85ACDD88-6C39-927F-61D2-C6BED2EB5FC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4700" y="1447800"/>
            <a:ext cx="228600" cy="228600"/>
          </a:xfrm>
          <a:prstGeom prst="rect">
            <a:avLst/>
          </a:prstGeom>
        </p:spPr>
      </p:pic>
      <p:sp>
        <p:nvSpPr>
          <p:cNvPr id="14" name="Shape 4">
            <a:extLst>
              <a:ext uri="{FF2B5EF4-FFF2-40B4-BE49-F238E27FC236}">
                <a16:creationId xmlns:a16="http://schemas.microsoft.com/office/drawing/2014/main" id="{9B8BA2B3-DB88-D454-2994-B87FB00A1236}"/>
              </a:ext>
            </a:extLst>
          </p:cNvPr>
          <p:cNvSpPr/>
          <p:nvPr/>
        </p:nvSpPr>
        <p:spPr>
          <a:xfrm>
            <a:off x="4521200" y="2755900"/>
            <a:ext cx="355600" cy="355600"/>
          </a:xfrm>
          <a:prstGeom prst="roundRect">
            <a:avLst>
              <a:gd name="adj" fmla="val 28571"/>
            </a:avLst>
          </a:prstGeom>
          <a:solidFill>
            <a:schemeClr val="accent3"/>
          </a:solidFill>
          <a:ln/>
        </p:spPr>
        <p:txBody>
          <a:bodyPr/>
          <a:lstStyle/>
          <a:p>
            <a:endParaRPr lang="en-CZ" sz="1074"/>
          </a:p>
        </p:txBody>
      </p:sp>
      <p:sp>
        <p:nvSpPr>
          <p:cNvPr id="15" name="Text 5">
            <a:extLst>
              <a:ext uri="{FF2B5EF4-FFF2-40B4-BE49-F238E27FC236}">
                <a16:creationId xmlns:a16="http://schemas.microsoft.com/office/drawing/2014/main" id="{615407A1-8568-D320-5154-85DB2042A156}"/>
              </a:ext>
            </a:extLst>
          </p:cNvPr>
          <p:cNvSpPr/>
          <p:nvPr/>
        </p:nvSpPr>
        <p:spPr>
          <a:xfrm>
            <a:off x="5029200" y="2781300"/>
            <a:ext cx="2692400" cy="889000"/>
          </a:xfrm>
          <a:prstGeom prst="rect">
            <a:avLst/>
          </a:prstGeom>
          <a:noFill/>
          <a:ln/>
        </p:spPr>
        <p:txBody>
          <a:bodyPr wrap="square" lIns="15150" tIns="15150" rIns="15150" bIns="15150" rtlCol="0" anchor="t">
            <a:noAutofit/>
          </a:bodyPr>
          <a:lstStyle/>
          <a:p>
            <a:pPr>
              <a:spcAft>
                <a:spcPts val="600"/>
              </a:spcAft>
            </a:pPr>
            <a:r>
              <a:rPr lang="en-US" sz="1600" b="1" kern="0" spc="-14" dirty="0">
                <a:solidFill>
                  <a:srgbClr val="1D1D1B"/>
                </a:solidFill>
                <a:latin typeface="+mj-lt"/>
                <a:ea typeface="-apple-system" pitchFamily="34" charset="-122"/>
                <a:cs typeface="-apple-system" pitchFamily="34" charset="-120"/>
              </a:rPr>
              <a:t>Structured content hub</a:t>
            </a:r>
          </a:p>
          <a:p>
            <a:r>
              <a:rPr lang="en-US" sz="1000" dirty="0">
                <a:solidFill>
                  <a:srgbClr val="6F6F6F"/>
                </a:solidFill>
                <a:ea typeface="-apple-system" pitchFamily="34" charset="-122"/>
                <a:cs typeface="-apple-system" pitchFamily="34" charset="-120"/>
              </a:rPr>
              <a:t>Model once, deliver everywhere — APIs and visual editing on a single source of truth.</a:t>
            </a:r>
            <a:endParaRPr lang="en-US" sz="1000" dirty="0"/>
          </a:p>
        </p:txBody>
      </p:sp>
      <p:pic>
        <p:nvPicPr>
          <p:cNvPr id="16" name="Graphic 15">
            <a:extLst>
              <a:ext uri="{FF2B5EF4-FFF2-40B4-BE49-F238E27FC236}">
                <a16:creationId xmlns:a16="http://schemas.microsoft.com/office/drawing/2014/main" id="{BE4BA443-230D-D796-037D-7285DA1B401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84700" y="2819400"/>
            <a:ext cx="228600" cy="228600"/>
          </a:xfrm>
          <a:prstGeom prst="rect">
            <a:avLst/>
          </a:prstGeom>
        </p:spPr>
      </p:pic>
      <p:sp>
        <p:nvSpPr>
          <p:cNvPr id="10" name="Title 9">
            <a:extLst>
              <a:ext uri="{FF2B5EF4-FFF2-40B4-BE49-F238E27FC236}">
                <a16:creationId xmlns:a16="http://schemas.microsoft.com/office/drawing/2014/main" id="{6EA4A16D-D279-44B2-5562-73AA151E2140}"/>
              </a:ext>
            </a:extLst>
          </p:cNvPr>
          <p:cNvSpPr>
            <a:spLocks noGrp="1"/>
          </p:cNvSpPr>
          <p:nvPr>
            <p:ph type="title"/>
          </p:nvPr>
        </p:nvSpPr>
        <p:spPr/>
        <p:txBody>
          <a:bodyPr>
            <a:normAutofit/>
          </a:bodyPr>
          <a:lstStyle/>
          <a:p>
            <a:r>
              <a:rPr lang="en-GB" b="1" dirty="0">
                <a:solidFill>
                  <a:srgbClr val="000000"/>
                </a:solidFill>
                <a:latin typeface="GT Walsheim Bold"/>
              </a:rPr>
              <a:t>Cards</a:t>
            </a:r>
            <a:endParaRPr lang="en-CZ" dirty="0"/>
          </a:p>
        </p:txBody>
      </p:sp>
      <p:sp>
        <p:nvSpPr>
          <p:cNvPr id="18" name="Card variant / Filled accent">
            <a:extLst>
              <a:ext uri="{FF2B5EF4-FFF2-40B4-BE49-F238E27FC236}">
                <a16:creationId xmlns:a16="http://schemas.microsoft.com/office/drawing/2014/main" id="{543985D4-700D-E746-9692-A5895E56ADE6}"/>
              </a:ext>
            </a:extLst>
          </p:cNvPr>
          <p:cNvSpPr/>
          <p:nvPr/>
        </p:nvSpPr>
        <p:spPr>
          <a:xfrm>
            <a:off x="4343400" y="3975100"/>
            <a:ext cx="3505200" cy="1143000"/>
          </a:xfrm>
          <a:prstGeom prst="roundRect">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9" name="Card icon tile / Filled accent">
            <a:extLst>
              <a:ext uri="{FF2B5EF4-FFF2-40B4-BE49-F238E27FC236}">
                <a16:creationId xmlns:a16="http://schemas.microsoft.com/office/drawing/2014/main" id="{34AF887E-7A92-0147-B3DD-DA800E8B5F91}"/>
              </a:ext>
            </a:extLst>
          </p:cNvPr>
          <p:cNvSpPr/>
          <p:nvPr/>
        </p:nvSpPr>
        <p:spPr>
          <a:xfrm>
            <a:off x="4521200" y="4127500"/>
            <a:ext cx="355600" cy="355600"/>
          </a:xfrm>
          <a:prstGeom prst="roundRect">
            <a:avLst/>
          </a:prstGeom>
          <a:solidFill>
            <a:srgbClr val="FFFFFF">
              <a:alpha val="25000"/>
            </a:srgbClr>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20" name="Card text / Filled accent">
            <a:extLst>
              <a:ext uri="{FF2B5EF4-FFF2-40B4-BE49-F238E27FC236}">
                <a16:creationId xmlns:a16="http://schemas.microsoft.com/office/drawing/2014/main" id="{F66E64F7-E80A-C341-9912-D8EB30F801BA}"/>
              </a:ext>
            </a:extLst>
          </p:cNvPr>
          <p:cNvSpPr txBox="1"/>
          <p:nvPr/>
        </p:nvSpPr>
        <p:spPr>
          <a:xfrm>
            <a:off x="5029200" y="4152900"/>
            <a:ext cx="2692400" cy="889000"/>
          </a:xfrm>
          <a:prstGeom prst="rect">
            <a:avLst/>
          </a:prstGeom>
          <a:noFill/>
          <a:ln>
            <a:noFill/>
          </a:ln>
        </p:spPr>
        <p:txBody>
          <a:bodyPr vertOverflow="overflow" vert="horz" wrap="square" rtlCol="0" anchor="t">
            <a:noAutofit/>
          </a:bodyPr>
          <a:lstStyle/>
          <a:p>
            <a:pPr>
              <a:spcAft>
                <a:spcPts val="600"/>
              </a:spcAft>
            </a:pPr>
            <a:r>
              <a:rPr lang="en-US" sz="1600" b="1" kern="0" spc="-14" dirty="0">
                <a:solidFill>
                  <a:srgbClr val="FFFFFF"/>
                </a:solidFill>
                <a:latin typeface="+mj-lt"/>
              </a:rPr>
              <a:t>Filled accent card</a:t>
            </a:r>
          </a:p>
          <a:p>
            <a:r>
              <a:rPr lang="en-US" sz="1000" dirty="0">
                <a:solidFill>
                  <a:srgbClr val="EBD9FF"/>
                </a:solidFill>
              </a:rPr>
              <a:t>Model once, deliver everywhere — APIs and visual editing on a single source of truth.</a:t>
            </a:r>
          </a:p>
        </p:txBody>
      </p:sp>
      <p:sp>
        <p:nvSpPr>
          <p:cNvPr id="30" name="Card variant / Numbered">
            <a:extLst>
              <a:ext uri="{FF2B5EF4-FFF2-40B4-BE49-F238E27FC236}">
                <a16:creationId xmlns:a16="http://schemas.microsoft.com/office/drawing/2014/main" id="{BB066D2C-16B0-0446-9EC0-7BF730A2C90E}"/>
              </a:ext>
            </a:extLst>
          </p:cNvPr>
          <p:cNvSpPr/>
          <p:nvPr/>
        </p:nvSpPr>
        <p:spPr>
          <a:xfrm>
            <a:off x="8051800" y="3975100"/>
            <a:ext cx="3505200" cy="1143000"/>
          </a:xfrm>
          <a:prstGeom prst="roundRect">
            <a:avLst/>
          </a:prstGeom>
          <a:solidFill>
            <a:srgbClr val="F5F5F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33" name="Card number / Numbered">
            <a:extLst>
              <a:ext uri="{FF2B5EF4-FFF2-40B4-BE49-F238E27FC236}">
                <a16:creationId xmlns:a16="http://schemas.microsoft.com/office/drawing/2014/main" id="{829AFB13-B83F-7B48-BB3D-EAEDFBDBFAA6}"/>
              </a:ext>
            </a:extLst>
          </p:cNvPr>
          <p:cNvSpPr txBox="1"/>
          <p:nvPr/>
        </p:nvSpPr>
        <p:spPr>
          <a:xfrm>
            <a:off x="8229600" y="4127500"/>
            <a:ext cx="635000" cy="762000"/>
          </a:xfrm>
          <a:prstGeom prst="rect">
            <a:avLst/>
          </a:prstGeom>
          <a:noFill/>
          <a:ln>
            <a:noFill/>
          </a:ln>
        </p:spPr>
        <p:txBody>
          <a:bodyPr vertOverflow="overflow" vert="horz" wrap="square" rtlCol="0" anchor="t">
            <a:noAutofit/>
          </a:bodyPr>
          <a:lstStyle/>
          <a:p>
            <a:pPr algn="l">
              <a:spcAft>
                <a:spcPts val="0"/>
              </a:spcAft>
            </a:pPr>
            <a:r>
              <a:rPr lang="en-US" sz="3200" b="1" kern="0" spc="-50" dirty="0">
                <a:solidFill>
                  <a:srgbClr val="F05A22"/>
                </a:solidFill>
                <a:latin typeface="+mj-lt"/>
              </a:rPr>
              <a:t>01</a:t>
            </a:r>
          </a:p>
        </p:txBody>
      </p:sp>
      <p:sp>
        <p:nvSpPr>
          <p:cNvPr id="37" name="Card text / Numbered">
            <a:extLst>
              <a:ext uri="{FF2B5EF4-FFF2-40B4-BE49-F238E27FC236}">
                <a16:creationId xmlns:a16="http://schemas.microsoft.com/office/drawing/2014/main" id="{5E59BBE6-BFA6-4D44-ADB2-E5F300D80FD9}"/>
              </a:ext>
            </a:extLst>
          </p:cNvPr>
          <p:cNvSpPr txBox="1"/>
          <p:nvPr/>
        </p:nvSpPr>
        <p:spPr>
          <a:xfrm>
            <a:off x="8940800" y="4152900"/>
            <a:ext cx="2489200" cy="889000"/>
          </a:xfrm>
          <a:prstGeom prst="rect">
            <a:avLst/>
          </a:prstGeom>
          <a:noFill/>
          <a:ln>
            <a:noFill/>
          </a:ln>
        </p:spPr>
        <p:txBody>
          <a:bodyPr vertOverflow="overflow" vert="horz" wrap="square" rtlCol="0" anchor="t">
            <a:noAutofit/>
          </a:bodyPr>
          <a:lstStyle/>
          <a:p>
            <a:pPr>
              <a:spcAft>
                <a:spcPts val="600"/>
              </a:spcAft>
            </a:pPr>
            <a:r>
              <a:rPr lang="en-US" sz="1600" b="1" kern="0" spc="-14" dirty="0">
                <a:solidFill>
                  <a:srgbClr val="1D1D1B"/>
                </a:solidFill>
                <a:latin typeface="+mj-lt"/>
              </a:rPr>
              <a:t>Numbered card</a:t>
            </a:r>
          </a:p>
          <a:p>
            <a:r>
              <a:rPr lang="en-US" sz="1000" dirty="0">
                <a:solidFill>
                  <a:srgbClr val="6F6F6F"/>
                </a:solidFill>
              </a:rPr>
              <a:t>Model once, deliver everywhere — APIs and visual editing on a single source</a:t>
            </a:r>
            <a:br>
              <a:rPr lang="en-US" sz="1000" dirty="0">
                <a:solidFill>
                  <a:srgbClr val="6F6F6F"/>
                </a:solidFill>
              </a:rPr>
            </a:br>
            <a:r>
              <a:rPr lang="en-US" sz="1000" dirty="0">
                <a:solidFill>
                  <a:srgbClr val="6F6F6F"/>
                </a:solidFill>
              </a:rPr>
              <a:t>of truth.</a:t>
            </a:r>
          </a:p>
        </p:txBody>
      </p:sp>
      <p:sp>
        <p:nvSpPr>
          <p:cNvPr id="38" name="Card variant / Stat">
            <a:extLst>
              <a:ext uri="{FF2B5EF4-FFF2-40B4-BE49-F238E27FC236}">
                <a16:creationId xmlns:a16="http://schemas.microsoft.com/office/drawing/2014/main" id="{B1356B23-BFC8-1140-9E36-65792FFA2432}"/>
              </a:ext>
            </a:extLst>
          </p:cNvPr>
          <p:cNvSpPr/>
          <p:nvPr/>
        </p:nvSpPr>
        <p:spPr>
          <a:xfrm>
            <a:off x="8051800" y="1231900"/>
            <a:ext cx="3505200" cy="2514600"/>
          </a:xfrm>
          <a:prstGeom prst="roundRect">
            <a:avLst>
              <a:gd name="adj" fmla="val 9103"/>
            </a:avLst>
          </a:prstGeom>
          <a:solidFill>
            <a:srgbClr val="F5F5F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39" name="Card stat value / Stat">
            <a:extLst>
              <a:ext uri="{FF2B5EF4-FFF2-40B4-BE49-F238E27FC236}">
                <a16:creationId xmlns:a16="http://schemas.microsoft.com/office/drawing/2014/main" id="{353FEB51-F583-BD46-B4A5-7D97BD1153E5}"/>
              </a:ext>
            </a:extLst>
          </p:cNvPr>
          <p:cNvSpPr txBox="1"/>
          <p:nvPr/>
        </p:nvSpPr>
        <p:spPr>
          <a:xfrm>
            <a:off x="8229600" y="1333500"/>
            <a:ext cx="2806700" cy="1422400"/>
          </a:xfrm>
          <a:prstGeom prst="rect">
            <a:avLst/>
          </a:prstGeom>
          <a:noFill/>
          <a:ln>
            <a:noFill/>
          </a:ln>
        </p:spPr>
        <p:txBody>
          <a:bodyPr vertOverflow="overflow" vert="horz" wrap="square" rtlCol="0" anchor="t">
            <a:noAutofit/>
          </a:bodyPr>
          <a:lstStyle/>
          <a:p>
            <a:pPr algn="l">
              <a:spcAft>
                <a:spcPts val="0"/>
              </a:spcAft>
            </a:pPr>
            <a:r>
              <a:rPr lang="en-US" sz="9600" b="1" kern="0" spc="-50" dirty="0">
                <a:solidFill>
                  <a:srgbClr val="5D0088"/>
                </a:solidFill>
                <a:latin typeface="+mj-lt"/>
              </a:rPr>
              <a:t>98%</a:t>
            </a:r>
          </a:p>
        </p:txBody>
      </p:sp>
      <p:pic>
        <p:nvPicPr>
          <p:cNvPr id="6" name="Graphic 5">
            <a:extLst>
              <a:ext uri="{FF2B5EF4-FFF2-40B4-BE49-F238E27FC236}">
                <a16:creationId xmlns:a16="http://schemas.microsoft.com/office/drawing/2014/main" id="{4C0929C6-7BD3-1D03-D734-0485BBAF655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84700" y="4191000"/>
            <a:ext cx="228600" cy="228600"/>
          </a:xfrm>
          <a:prstGeom prst="rect">
            <a:avLst/>
          </a:prstGeom>
        </p:spPr>
      </p:pic>
      <p:sp>
        <p:nvSpPr>
          <p:cNvPr id="7" name="Card variant / Tag">
            <a:extLst>
              <a:ext uri="{FF2B5EF4-FFF2-40B4-BE49-F238E27FC236}">
                <a16:creationId xmlns:a16="http://schemas.microsoft.com/office/drawing/2014/main" id="{500A3D31-F2A8-2840-890B-5C99D8E7470F}"/>
              </a:ext>
            </a:extLst>
          </p:cNvPr>
          <p:cNvSpPr/>
          <p:nvPr/>
        </p:nvSpPr>
        <p:spPr>
          <a:xfrm>
            <a:off x="4343400" y="5346700"/>
            <a:ext cx="3505200" cy="1143000"/>
          </a:xfrm>
          <a:prstGeom prst="roundRect">
            <a:avLst/>
          </a:prstGeom>
          <a:solidFill>
            <a:srgbClr val="F5F5F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8" name="Card tag pill / Tag">
            <a:extLst>
              <a:ext uri="{FF2B5EF4-FFF2-40B4-BE49-F238E27FC236}">
                <a16:creationId xmlns:a16="http://schemas.microsoft.com/office/drawing/2014/main" id="{AC246F8D-A9EA-8743-AF50-18780E37AA85}"/>
              </a:ext>
            </a:extLst>
          </p:cNvPr>
          <p:cNvSpPr/>
          <p:nvPr/>
        </p:nvSpPr>
        <p:spPr>
          <a:xfrm>
            <a:off x="4521200" y="5499100"/>
            <a:ext cx="635000" cy="228600"/>
          </a:xfrm>
          <a:prstGeom prst="roundRect">
            <a:avLst/>
          </a:prstGeom>
          <a:solidFill>
            <a:srgbClr val="F05A2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lstStyle/>
          <a:p>
            <a:pPr algn="ctr"/>
            <a:r>
              <a:rPr lang="en-US" sz="1000" b="1" kern="0" spc="50" dirty="0">
                <a:solidFill>
                  <a:srgbClr val="FFFFFF"/>
                </a:solidFill>
              </a:rPr>
              <a:t>NEW</a:t>
            </a:r>
            <a:endParaRPr lang="en-CZ" sz="1000" dirty="0"/>
          </a:p>
        </p:txBody>
      </p:sp>
      <p:sp>
        <p:nvSpPr>
          <p:cNvPr id="9" name="Card text / Tag">
            <a:extLst>
              <a:ext uri="{FF2B5EF4-FFF2-40B4-BE49-F238E27FC236}">
                <a16:creationId xmlns:a16="http://schemas.microsoft.com/office/drawing/2014/main" id="{D9831977-8F22-2040-868A-3756D1AF9693}"/>
              </a:ext>
            </a:extLst>
          </p:cNvPr>
          <p:cNvSpPr txBox="1"/>
          <p:nvPr/>
        </p:nvSpPr>
        <p:spPr>
          <a:xfrm>
            <a:off x="4521200" y="5778500"/>
            <a:ext cx="3149600" cy="635000"/>
          </a:xfrm>
          <a:prstGeom prst="rect">
            <a:avLst/>
          </a:prstGeom>
          <a:noFill/>
          <a:ln>
            <a:noFill/>
          </a:ln>
        </p:spPr>
        <p:txBody>
          <a:bodyPr vertOverflow="overflow" vert="horz" wrap="square" rtlCol="0" anchor="t">
            <a:noAutofit/>
          </a:bodyPr>
          <a:lstStyle/>
          <a:p>
            <a:pPr>
              <a:spcAft>
                <a:spcPts val="600"/>
              </a:spcAft>
            </a:pPr>
            <a:r>
              <a:rPr lang="en-US" sz="1600" b="1" kern="0" spc="-14" dirty="0">
                <a:solidFill>
                  <a:srgbClr val="1D1D1B"/>
                </a:solidFill>
                <a:latin typeface="+mj-lt"/>
              </a:rPr>
              <a:t>Tag card</a:t>
            </a:r>
          </a:p>
          <a:p>
            <a:r>
              <a:rPr lang="en-US" sz="1000" dirty="0">
                <a:solidFill>
                  <a:srgbClr val="6F6F6F"/>
                </a:solidFill>
              </a:rPr>
              <a:t>Use small status pill above the title to flag updates or categories.</a:t>
            </a:r>
          </a:p>
        </p:txBody>
      </p:sp>
      <p:sp>
        <p:nvSpPr>
          <p:cNvPr id="42" name="Card variant / Quote">
            <a:extLst>
              <a:ext uri="{FF2B5EF4-FFF2-40B4-BE49-F238E27FC236}">
                <a16:creationId xmlns:a16="http://schemas.microsoft.com/office/drawing/2014/main" id="{A1012116-BF81-854C-9179-0CF771126E17}"/>
              </a:ext>
            </a:extLst>
          </p:cNvPr>
          <p:cNvSpPr/>
          <p:nvPr/>
        </p:nvSpPr>
        <p:spPr>
          <a:xfrm>
            <a:off x="8051800" y="5346700"/>
            <a:ext cx="3505200" cy="1143000"/>
          </a:xfrm>
          <a:prstGeom prst="roundRect">
            <a:avLst/>
          </a:prstGeom>
          <a:solidFill>
            <a:srgbClr val="F5F5F5"/>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44" name="Card text / Quote">
            <a:extLst>
              <a:ext uri="{FF2B5EF4-FFF2-40B4-BE49-F238E27FC236}">
                <a16:creationId xmlns:a16="http://schemas.microsoft.com/office/drawing/2014/main" id="{A3EA18D9-3008-5F4F-8138-B1C9E41B396A}"/>
              </a:ext>
            </a:extLst>
          </p:cNvPr>
          <p:cNvSpPr txBox="1"/>
          <p:nvPr/>
        </p:nvSpPr>
        <p:spPr>
          <a:xfrm>
            <a:off x="8168475" y="5499100"/>
            <a:ext cx="3149600" cy="625032"/>
          </a:xfrm>
          <a:prstGeom prst="rect">
            <a:avLst/>
          </a:prstGeom>
          <a:noFill/>
          <a:ln>
            <a:noFill/>
          </a:ln>
        </p:spPr>
        <p:txBody>
          <a:bodyPr vertOverflow="overflow" vert="horz" wrap="square" rtlCol="0" anchor="t">
            <a:noAutofit/>
          </a:bodyPr>
          <a:lstStyle/>
          <a:p>
            <a:pPr>
              <a:spcAft>
                <a:spcPts val="400"/>
              </a:spcAft>
            </a:pPr>
            <a:r>
              <a:rPr lang="en-US" sz="1400" i="1" kern="0" dirty="0">
                <a:solidFill>
                  <a:srgbClr val="1D1D1B"/>
                </a:solidFill>
                <a:latin typeface="+mj-lt"/>
              </a:rPr>
              <a:t>Single source of truth for content, ready for any channel.</a:t>
            </a:r>
          </a:p>
        </p:txBody>
      </p:sp>
      <p:sp>
        <p:nvSpPr>
          <p:cNvPr id="5" name="Card text / Numbered">
            <a:extLst>
              <a:ext uri="{FF2B5EF4-FFF2-40B4-BE49-F238E27FC236}">
                <a16:creationId xmlns:a16="http://schemas.microsoft.com/office/drawing/2014/main" id="{F275E627-2D4E-6D00-5749-7435FE0B5FF5}"/>
              </a:ext>
            </a:extLst>
          </p:cNvPr>
          <p:cNvSpPr txBox="1"/>
          <p:nvPr/>
        </p:nvSpPr>
        <p:spPr>
          <a:xfrm>
            <a:off x="8275624" y="2247900"/>
            <a:ext cx="3103575" cy="1295400"/>
          </a:xfrm>
          <a:prstGeom prst="rect">
            <a:avLst/>
          </a:prstGeom>
          <a:noFill/>
          <a:ln>
            <a:noFill/>
          </a:ln>
        </p:spPr>
        <p:txBody>
          <a:bodyPr vertOverflow="overflow" vert="horz" wrap="square" rtlCol="0" anchor="b">
            <a:noAutofit/>
          </a:bodyPr>
          <a:lstStyle/>
          <a:p>
            <a:pPr>
              <a:spcAft>
                <a:spcPts val="600"/>
              </a:spcAft>
            </a:pPr>
            <a:r>
              <a:rPr lang="en-US" sz="1600" b="1" kern="0" spc="-14" dirty="0">
                <a:solidFill>
                  <a:srgbClr val="1D1D1B"/>
                </a:solidFill>
                <a:latin typeface="+mj-lt"/>
              </a:rPr>
              <a:t>Customer satisfaction</a:t>
            </a:r>
          </a:p>
          <a:p>
            <a:r>
              <a:rPr lang="en-US" sz="1000" dirty="0">
                <a:solidFill>
                  <a:srgbClr val="6F6F6F"/>
                </a:solidFill>
              </a:rPr>
              <a:t>Across 1,200+ enterprise customers in 2024.</a:t>
            </a:r>
          </a:p>
        </p:txBody>
      </p:sp>
      <p:sp>
        <p:nvSpPr>
          <p:cNvPr id="45" name="Freeform 44">
            <a:extLst>
              <a:ext uri="{FF2B5EF4-FFF2-40B4-BE49-F238E27FC236}">
                <a16:creationId xmlns:a16="http://schemas.microsoft.com/office/drawing/2014/main" id="{AA72E87D-E1F8-E1B9-06A8-CC6DD7B41008}"/>
              </a:ext>
            </a:extLst>
          </p:cNvPr>
          <p:cNvSpPr/>
          <p:nvPr/>
        </p:nvSpPr>
        <p:spPr>
          <a:xfrm>
            <a:off x="10973574" y="6124132"/>
            <a:ext cx="344501" cy="237362"/>
          </a:xfrm>
          <a:custGeom>
            <a:avLst/>
            <a:gdLst>
              <a:gd name="csX0" fmla="*/ 774903 w 1074241"/>
              <a:gd name="csY0" fmla="*/ 740156 h 740155"/>
              <a:gd name="csX1" fmla="*/ 1024839 w 1074241"/>
              <a:gd name="csY1" fmla="*/ 519938 h 740155"/>
              <a:gd name="csX2" fmla="*/ 836752 w 1074241"/>
              <a:gd name="csY2" fmla="*/ 299720 h 740155"/>
              <a:gd name="csX3" fmla="*/ 722833 w 1074241"/>
              <a:gd name="csY3" fmla="*/ 341757 h 740155"/>
              <a:gd name="csX4" fmla="*/ 802081 w 1074241"/>
              <a:gd name="csY4" fmla="*/ 200660 h 740155"/>
              <a:gd name="csX5" fmla="*/ 970356 w 1074241"/>
              <a:gd name="csY5" fmla="*/ 136271 h 740155"/>
              <a:gd name="csX6" fmla="*/ 1061923 w 1074241"/>
              <a:gd name="csY6" fmla="*/ 143764 h 740155"/>
              <a:gd name="csX7" fmla="*/ 1074242 w 1074241"/>
              <a:gd name="csY7" fmla="*/ 7620 h 740155"/>
              <a:gd name="csX8" fmla="*/ 990041 w 1074241"/>
              <a:gd name="csY8" fmla="*/ 127 h 740155"/>
              <a:gd name="csX9" fmla="*/ 552145 w 1074241"/>
              <a:gd name="csY9" fmla="*/ 418338 h 740155"/>
              <a:gd name="csX10" fmla="*/ 774776 w 1074241"/>
              <a:gd name="csY10" fmla="*/ 740029 h 740155"/>
              <a:gd name="csX11" fmla="*/ 225501 w 1074241"/>
              <a:gd name="csY11" fmla="*/ 740029 h 740155"/>
              <a:gd name="csX12" fmla="*/ 475437 w 1074241"/>
              <a:gd name="csY12" fmla="*/ 519811 h 740155"/>
              <a:gd name="csX13" fmla="*/ 287350 w 1074241"/>
              <a:gd name="csY13" fmla="*/ 299593 h 740155"/>
              <a:gd name="csX14" fmla="*/ 173558 w 1074241"/>
              <a:gd name="csY14" fmla="*/ 341630 h 740155"/>
              <a:gd name="csX15" fmla="*/ 252679 w 1074241"/>
              <a:gd name="csY15" fmla="*/ 200533 h 740155"/>
              <a:gd name="csX16" fmla="*/ 420954 w 1074241"/>
              <a:gd name="csY16" fmla="*/ 136144 h 740155"/>
              <a:gd name="csX17" fmla="*/ 512521 w 1074241"/>
              <a:gd name="csY17" fmla="*/ 143637 h 740155"/>
              <a:gd name="csX18" fmla="*/ 524840 w 1074241"/>
              <a:gd name="csY18" fmla="*/ 7493 h 740155"/>
              <a:gd name="csX19" fmla="*/ 440766 w 1074241"/>
              <a:gd name="csY19" fmla="*/ 0 h 740155"/>
              <a:gd name="csX20" fmla="*/ 2743 w 1074241"/>
              <a:gd name="csY20" fmla="*/ 418211 h 740155"/>
              <a:gd name="csX21" fmla="*/ 225501 w 1074241"/>
              <a:gd name="csY21" fmla="*/ 739902 h 7401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074241" h="740155">
                <a:moveTo>
                  <a:pt x="774903" y="740156"/>
                </a:moveTo>
                <a:cubicBezTo>
                  <a:pt x="908507" y="740156"/>
                  <a:pt x="1009980" y="646049"/>
                  <a:pt x="1024839" y="519938"/>
                </a:cubicBezTo>
                <a:cubicBezTo>
                  <a:pt x="1037158" y="393700"/>
                  <a:pt x="960450" y="299720"/>
                  <a:pt x="836752" y="299720"/>
                </a:cubicBezTo>
                <a:cubicBezTo>
                  <a:pt x="794715" y="299720"/>
                  <a:pt x="750138" y="312039"/>
                  <a:pt x="722833" y="341757"/>
                </a:cubicBezTo>
                <a:cubicBezTo>
                  <a:pt x="732739" y="287274"/>
                  <a:pt x="762457" y="237744"/>
                  <a:pt x="802081" y="200660"/>
                </a:cubicBezTo>
                <a:cubicBezTo>
                  <a:pt x="841705" y="161036"/>
                  <a:pt x="898601" y="136271"/>
                  <a:pt x="970356" y="136271"/>
                </a:cubicBezTo>
                <a:cubicBezTo>
                  <a:pt x="1012393" y="136271"/>
                  <a:pt x="1024712" y="138811"/>
                  <a:pt x="1061923" y="143764"/>
                </a:cubicBezTo>
                <a:lnTo>
                  <a:pt x="1074242" y="7620"/>
                </a:lnTo>
                <a:cubicBezTo>
                  <a:pt x="1052017" y="2667"/>
                  <a:pt x="1017346" y="127"/>
                  <a:pt x="990041" y="127"/>
                </a:cubicBezTo>
                <a:cubicBezTo>
                  <a:pt x="735152" y="127"/>
                  <a:pt x="579323" y="158496"/>
                  <a:pt x="552145" y="418338"/>
                </a:cubicBezTo>
                <a:cubicBezTo>
                  <a:pt x="529920" y="638556"/>
                  <a:pt x="646252" y="740029"/>
                  <a:pt x="774776" y="740029"/>
                </a:cubicBezTo>
                <a:moveTo>
                  <a:pt x="225501" y="740029"/>
                </a:moveTo>
                <a:cubicBezTo>
                  <a:pt x="359105" y="740029"/>
                  <a:pt x="460578" y="645922"/>
                  <a:pt x="475437" y="519811"/>
                </a:cubicBezTo>
                <a:cubicBezTo>
                  <a:pt x="487756" y="393573"/>
                  <a:pt x="411048" y="299593"/>
                  <a:pt x="287350" y="299593"/>
                </a:cubicBezTo>
                <a:cubicBezTo>
                  <a:pt x="245313" y="299593"/>
                  <a:pt x="200736" y="311912"/>
                  <a:pt x="173558" y="341630"/>
                </a:cubicBezTo>
                <a:cubicBezTo>
                  <a:pt x="183464" y="287147"/>
                  <a:pt x="213182" y="237617"/>
                  <a:pt x="252679" y="200533"/>
                </a:cubicBezTo>
                <a:cubicBezTo>
                  <a:pt x="292303" y="160909"/>
                  <a:pt x="349199" y="136144"/>
                  <a:pt x="420954" y="136144"/>
                </a:cubicBezTo>
                <a:cubicBezTo>
                  <a:pt x="462991" y="136144"/>
                  <a:pt x="475437" y="138684"/>
                  <a:pt x="512521" y="143637"/>
                </a:cubicBezTo>
                <a:lnTo>
                  <a:pt x="524840" y="7493"/>
                </a:lnTo>
                <a:cubicBezTo>
                  <a:pt x="502615" y="2540"/>
                  <a:pt x="467944" y="0"/>
                  <a:pt x="440766" y="0"/>
                </a:cubicBezTo>
                <a:cubicBezTo>
                  <a:pt x="185877" y="0"/>
                  <a:pt x="30048" y="158369"/>
                  <a:pt x="2743" y="418211"/>
                </a:cubicBezTo>
                <a:cubicBezTo>
                  <a:pt x="-19482" y="638429"/>
                  <a:pt x="96850" y="739902"/>
                  <a:pt x="225501" y="739902"/>
                </a:cubicBezTo>
              </a:path>
            </a:pathLst>
          </a:custGeom>
          <a:solidFill>
            <a:schemeClr val="accent2"/>
          </a:solidFill>
          <a:ln w="0" cap="flat">
            <a:noFill/>
            <a:prstDash val="solid"/>
            <a:miter/>
          </a:ln>
        </p:spPr>
        <p:txBody>
          <a:bodyPr/>
          <a:lstStyle/>
          <a:p>
            <a:endParaRPr lang="en-CZ"/>
          </a:p>
        </p:txBody>
      </p:sp>
      <p:sp>
        <p:nvSpPr>
          <p:cNvPr id="46" name="Card text / Quote">
            <a:extLst>
              <a:ext uri="{FF2B5EF4-FFF2-40B4-BE49-F238E27FC236}">
                <a16:creationId xmlns:a16="http://schemas.microsoft.com/office/drawing/2014/main" id="{4C096829-B5DB-880E-243D-B78E87B24386}"/>
              </a:ext>
            </a:extLst>
          </p:cNvPr>
          <p:cNvSpPr txBox="1"/>
          <p:nvPr/>
        </p:nvSpPr>
        <p:spPr>
          <a:xfrm>
            <a:off x="8168475" y="6080214"/>
            <a:ext cx="3149600" cy="409486"/>
          </a:xfrm>
          <a:prstGeom prst="rect">
            <a:avLst/>
          </a:prstGeom>
          <a:noFill/>
          <a:ln>
            <a:noFill/>
          </a:ln>
        </p:spPr>
        <p:txBody>
          <a:bodyPr vertOverflow="overflow" vert="horz" wrap="square" rtlCol="0" anchor="t">
            <a:noAutofit/>
          </a:bodyPr>
          <a:lstStyle/>
          <a:p>
            <a:r>
              <a:rPr lang="en-US" sz="1000" b="1" kern="0" spc="50" dirty="0">
                <a:solidFill>
                  <a:srgbClr val="6F6F6F"/>
                </a:solidFill>
              </a:rPr>
              <a:t>JAMES TURNER — PRODUCT TEAM</a:t>
            </a:r>
          </a:p>
        </p:txBody>
      </p:sp>
    </p:spTree>
    <p:extLst>
      <p:ext uri="{BB962C8B-B14F-4D97-AF65-F5344CB8AC3E}">
        <p14:creationId xmlns:p14="http://schemas.microsoft.com/office/powerpoint/2010/main" val="99345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3">
            <a:extLst>
              <a:ext uri="{FF2B5EF4-FFF2-40B4-BE49-F238E27FC236}">
                <a16:creationId xmlns:a16="http://schemas.microsoft.com/office/drawing/2014/main" id="{CE736FA5-FE04-4B9E-84F8-912BB7CA2803}"/>
              </a:ext>
            </a:extLst>
          </p:cNvPr>
          <p:cNvSpPr/>
          <p:nvPr/>
        </p:nvSpPr>
        <p:spPr>
          <a:xfrm>
            <a:off x="695325" y="549275"/>
            <a:ext cx="9830576" cy="1167998"/>
          </a:xfrm>
          <a:prstGeom prst="rect">
            <a:avLst/>
          </a:prstGeom>
          <a:noFill/>
          <a:ln/>
        </p:spPr>
        <p:txBody>
          <a:bodyPr wrap="square" lIns="15150" tIns="15150" rIns="15150" bIns="15150" rtlCol="0" anchor="t">
            <a:normAutofit/>
          </a:bodyPr>
          <a:lstStyle/>
          <a:p>
            <a:pPr>
              <a:lnSpc>
                <a:spcPct val="105000"/>
              </a:lnSpc>
            </a:pPr>
            <a:endParaRPr lang="en-US" sz="4294" dirty="0">
              <a:latin typeface="+mj-lt"/>
            </a:endParaRPr>
          </a:p>
        </p:txBody>
      </p:sp>
      <p:sp>
        <p:nvSpPr>
          <p:cNvPr id="3" name="Shape 4">
            <a:extLst>
              <a:ext uri="{FF2B5EF4-FFF2-40B4-BE49-F238E27FC236}">
                <a16:creationId xmlns:a16="http://schemas.microsoft.com/office/drawing/2014/main" id="{A6C89DA9-AE9D-5DB6-D8B4-3D4977AC4E0A}"/>
              </a:ext>
            </a:extLst>
          </p:cNvPr>
          <p:cNvSpPr/>
          <p:nvPr/>
        </p:nvSpPr>
        <p:spPr>
          <a:xfrm>
            <a:off x="681732" y="2470538"/>
            <a:ext cx="2180300" cy="2038272"/>
          </a:xfrm>
          <a:prstGeom prst="roundRect">
            <a:avLst>
              <a:gd name="adj" fmla="val 11149"/>
            </a:avLst>
          </a:prstGeom>
          <a:solidFill>
            <a:srgbClr val="F05A22"/>
          </a:solidFill>
          <a:ln/>
        </p:spPr>
        <p:txBody>
          <a:bodyPr/>
          <a:lstStyle/>
          <a:p>
            <a:endParaRPr lang="en-CZ" sz="1074"/>
          </a:p>
        </p:txBody>
      </p:sp>
      <p:sp>
        <p:nvSpPr>
          <p:cNvPr id="4" name="Text 5">
            <a:extLst>
              <a:ext uri="{FF2B5EF4-FFF2-40B4-BE49-F238E27FC236}">
                <a16:creationId xmlns:a16="http://schemas.microsoft.com/office/drawing/2014/main" id="{196A67B0-C8E7-1795-FE14-19704CF30C24}"/>
              </a:ext>
            </a:extLst>
          </p:cNvPr>
          <p:cNvSpPr/>
          <p:nvPr/>
        </p:nvSpPr>
        <p:spPr>
          <a:xfrm>
            <a:off x="908976" y="2788679"/>
            <a:ext cx="1777586" cy="778311"/>
          </a:xfrm>
          <a:prstGeom prst="rect">
            <a:avLst/>
          </a:prstGeom>
          <a:noFill/>
          <a:ln/>
        </p:spPr>
        <p:txBody>
          <a:bodyPr wrap="square" lIns="15150" tIns="15150" rIns="15150" bIns="15150" rtlCol="0" anchor="t">
            <a:noAutofit/>
          </a:bodyPr>
          <a:lstStyle/>
          <a:p>
            <a:pPr>
              <a:lnSpc>
                <a:spcPct val="95000"/>
              </a:lnSpc>
            </a:pPr>
            <a:r>
              <a:rPr lang="en-US" sz="4000" b="1" kern="0" spc="-250" dirty="0">
                <a:solidFill>
                  <a:srgbClr val="FFFFFF"/>
                </a:solidFill>
                <a:latin typeface="+mj-lt"/>
                <a:ea typeface="-apple-system" pitchFamily="34" charset="-122"/>
                <a:cs typeface="-apple-system" pitchFamily="34" charset="-120"/>
              </a:rPr>
              <a:t>25+</a:t>
            </a:r>
            <a:endParaRPr lang="en-US" sz="4000" dirty="0">
              <a:latin typeface="+mj-lt"/>
            </a:endParaRPr>
          </a:p>
        </p:txBody>
      </p:sp>
      <p:sp>
        <p:nvSpPr>
          <p:cNvPr id="5" name="Text 6">
            <a:extLst>
              <a:ext uri="{FF2B5EF4-FFF2-40B4-BE49-F238E27FC236}">
                <a16:creationId xmlns:a16="http://schemas.microsoft.com/office/drawing/2014/main" id="{D38055BD-754B-DA2D-7188-B68705B749EB}"/>
              </a:ext>
            </a:extLst>
          </p:cNvPr>
          <p:cNvSpPr/>
          <p:nvPr/>
        </p:nvSpPr>
        <p:spPr>
          <a:xfrm>
            <a:off x="908976" y="3657888"/>
            <a:ext cx="1777586" cy="390753"/>
          </a:xfrm>
          <a:prstGeom prst="rect">
            <a:avLst/>
          </a:prstGeom>
          <a:noFill/>
          <a:ln/>
        </p:spPr>
        <p:txBody>
          <a:bodyPr wrap="square" lIns="15150" tIns="15150" rIns="15150" bIns="15150" rtlCol="0" anchor="t">
            <a:noAutofit/>
          </a:bodyPr>
          <a:lstStyle/>
          <a:p>
            <a:pPr>
              <a:lnSpc>
                <a:spcPct val="135000"/>
              </a:lnSpc>
            </a:pPr>
            <a:r>
              <a:rPr lang="en-US" sz="1000" dirty="0">
                <a:solidFill>
                  <a:srgbClr val="FFFFFF"/>
                </a:solidFill>
                <a:ea typeface="-apple-system" pitchFamily="34" charset="-122"/>
                <a:cs typeface="-apple-system" pitchFamily="34" charset="-120"/>
              </a:rPr>
              <a:t>years building content platforms</a:t>
            </a:r>
            <a:endParaRPr lang="en-US" sz="1000" dirty="0"/>
          </a:p>
        </p:txBody>
      </p:sp>
      <p:sp>
        <p:nvSpPr>
          <p:cNvPr id="7" name="Shape 8">
            <a:extLst>
              <a:ext uri="{FF2B5EF4-FFF2-40B4-BE49-F238E27FC236}">
                <a16:creationId xmlns:a16="http://schemas.microsoft.com/office/drawing/2014/main" id="{C9F44D01-1C00-6D4E-6377-3E9DDD81F5C2}"/>
              </a:ext>
            </a:extLst>
          </p:cNvPr>
          <p:cNvSpPr/>
          <p:nvPr/>
        </p:nvSpPr>
        <p:spPr>
          <a:xfrm>
            <a:off x="2998378" y="2470538"/>
            <a:ext cx="2594310" cy="2038272"/>
          </a:xfrm>
          <a:prstGeom prst="roundRect">
            <a:avLst>
              <a:gd name="adj" fmla="val 11149"/>
            </a:avLst>
          </a:prstGeom>
          <a:solidFill>
            <a:srgbClr val="7F09B7"/>
          </a:solidFill>
          <a:ln/>
        </p:spPr>
        <p:txBody>
          <a:bodyPr/>
          <a:lstStyle/>
          <a:p>
            <a:endParaRPr lang="en-CZ" sz="1074"/>
          </a:p>
        </p:txBody>
      </p:sp>
      <p:sp>
        <p:nvSpPr>
          <p:cNvPr id="8" name="Text 9">
            <a:extLst>
              <a:ext uri="{FF2B5EF4-FFF2-40B4-BE49-F238E27FC236}">
                <a16:creationId xmlns:a16="http://schemas.microsoft.com/office/drawing/2014/main" id="{29A9371B-FF0A-328B-038C-60D17E8C3A4F}"/>
              </a:ext>
            </a:extLst>
          </p:cNvPr>
          <p:cNvSpPr/>
          <p:nvPr/>
        </p:nvSpPr>
        <p:spPr>
          <a:xfrm>
            <a:off x="3225622" y="2788679"/>
            <a:ext cx="2204016" cy="778311"/>
          </a:xfrm>
          <a:prstGeom prst="rect">
            <a:avLst/>
          </a:prstGeom>
          <a:noFill/>
          <a:ln/>
        </p:spPr>
        <p:txBody>
          <a:bodyPr wrap="square" lIns="15150" tIns="15150" rIns="15150" bIns="15150" rtlCol="0" anchor="t">
            <a:normAutofit/>
          </a:bodyPr>
          <a:lstStyle/>
          <a:p>
            <a:pPr>
              <a:lnSpc>
                <a:spcPct val="95000"/>
              </a:lnSpc>
            </a:pPr>
            <a:r>
              <a:rPr lang="en-US" sz="4000" b="1" kern="0" spc="-250" dirty="0">
                <a:solidFill>
                  <a:srgbClr val="FFFFFF"/>
                </a:solidFill>
                <a:latin typeface="+mj-lt"/>
                <a:ea typeface="-apple-system" pitchFamily="34" charset="-122"/>
                <a:cs typeface="-apple-system" pitchFamily="34" charset="-120"/>
              </a:rPr>
              <a:t>1,000+</a:t>
            </a:r>
            <a:endParaRPr lang="en-US" sz="4000" dirty="0">
              <a:latin typeface="+mj-lt"/>
            </a:endParaRPr>
          </a:p>
        </p:txBody>
      </p:sp>
      <p:sp>
        <p:nvSpPr>
          <p:cNvPr id="9" name="Text 10">
            <a:extLst>
              <a:ext uri="{FF2B5EF4-FFF2-40B4-BE49-F238E27FC236}">
                <a16:creationId xmlns:a16="http://schemas.microsoft.com/office/drawing/2014/main" id="{D75BEE3C-D4F6-0E45-3DED-834DE10D209B}"/>
              </a:ext>
            </a:extLst>
          </p:cNvPr>
          <p:cNvSpPr/>
          <p:nvPr/>
        </p:nvSpPr>
        <p:spPr>
          <a:xfrm>
            <a:off x="3225622" y="3657888"/>
            <a:ext cx="2204016" cy="390753"/>
          </a:xfrm>
          <a:prstGeom prst="rect">
            <a:avLst/>
          </a:prstGeom>
          <a:noFill/>
          <a:ln/>
        </p:spPr>
        <p:txBody>
          <a:bodyPr wrap="square" lIns="15150" tIns="15150" rIns="15150" bIns="15150" rtlCol="0" anchor="t">
            <a:noAutofit/>
          </a:bodyPr>
          <a:lstStyle/>
          <a:p>
            <a:pPr>
              <a:lnSpc>
                <a:spcPct val="135000"/>
              </a:lnSpc>
            </a:pPr>
            <a:r>
              <a:rPr lang="en-US" sz="1000" dirty="0">
                <a:solidFill>
                  <a:srgbClr val="FFFFFF"/>
                </a:solidFill>
                <a:ea typeface="-apple-system" pitchFamily="34" charset="-122"/>
                <a:cs typeface="-apple-system" pitchFamily="34" charset="-120"/>
              </a:rPr>
              <a:t>enterprise customers across every continent</a:t>
            </a:r>
            <a:endParaRPr lang="en-US" sz="1000" dirty="0"/>
          </a:p>
        </p:txBody>
      </p:sp>
      <p:sp>
        <p:nvSpPr>
          <p:cNvPr id="11" name="Shape 12">
            <a:extLst>
              <a:ext uri="{FF2B5EF4-FFF2-40B4-BE49-F238E27FC236}">
                <a16:creationId xmlns:a16="http://schemas.microsoft.com/office/drawing/2014/main" id="{D26C83C6-E1A8-5981-42C0-7FD476719128}"/>
              </a:ext>
            </a:extLst>
          </p:cNvPr>
          <p:cNvSpPr/>
          <p:nvPr/>
        </p:nvSpPr>
        <p:spPr>
          <a:xfrm>
            <a:off x="5729034" y="2470538"/>
            <a:ext cx="2180300" cy="2038272"/>
          </a:xfrm>
          <a:prstGeom prst="roundRect">
            <a:avLst>
              <a:gd name="adj" fmla="val 11149"/>
            </a:avLst>
          </a:prstGeom>
          <a:solidFill>
            <a:srgbClr val="C6E3FF"/>
          </a:solidFill>
          <a:ln/>
        </p:spPr>
        <p:txBody>
          <a:bodyPr/>
          <a:lstStyle/>
          <a:p>
            <a:endParaRPr lang="en-CZ" sz="1074"/>
          </a:p>
        </p:txBody>
      </p:sp>
      <p:sp>
        <p:nvSpPr>
          <p:cNvPr id="12" name="Text 13">
            <a:extLst>
              <a:ext uri="{FF2B5EF4-FFF2-40B4-BE49-F238E27FC236}">
                <a16:creationId xmlns:a16="http://schemas.microsoft.com/office/drawing/2014/main" id="{53FCE1C0-808E-18EE-9157-BBC7F6C8CAD7}"/>
              </a:ext>
            </a:extLst>
          </p:cNvPr>
          <p:cNvSpPr/>
          <p:nvPr/>
        </p:nvSpPr>
        <p:spPr>
          <a:xfrm>
            <a:off x="5956278" y="2788679"/>
            <a:ext cx="1777586" cy="778311"/>
          </a:xfrm>
          <a:prstGeom prst="rect">
            <a:avLst/>
          </a:prstGeom>
          <a:noFill/>
          <a:ln/>
        </p:spPr>
        <p:txBody>
          <a:bodyPr wrap="square" lIns="15150" tIns="15150" rIns="15150" bIns="15150" rtlCol="0" anchor="t">
            <a:normAutofit/>
          </a:bodyPr>
          <a:lstStyle/>
          <a:p>
            <a:pPr>
              <a:lnSpc>
                <a:spcPct val="95000"/>
              </a:lnSpc>
            </a:pPr>
            <a:r>
              <a:rPr lang="en-US" sz="4000" b="1" kern="0" spc="-250" dirty="0">
                <a:solidFill>
                  <a:srgbClr val="1D1D1B"/>
                </a:solidFill>
                <a:latin typeface="+mj-lt"/>
                <a:ea typeface="-apple-system" pitchFamily="34" charset="-122"/>
                <a:cs typeface="-apple-system" pitchFamily="34" charset="-120"/>
              </a:rPr>
              <a:t>80</a:t>
            </a:r>
            <a:endParaRPr lang="en-US" sz="4000" dirty="0">
              <a:latin typeface="+mj-lt"/>
            </a:endParaRPr>
          </a:p>
        </p:txBody>
      </p:sp>
      <p:sp>
        <p:nvSpPr>
          <p:cNvPr id="13" name="Text 14">
            <a:extLst>
              <a:ext uri="{FF2B5EF4-FFF2-40B4-BE49-F238E27FC236}">
                <a16:creationId xmlns:a16="http://schemas.microsoft.com/office/drawing/2014/main" id="{F809A5C9-0BD7-F1B9-D1AE-1ECD4A0E2708}"/>
              </a:ext>
            </a:extLst>
          </p:cNvPr>
          <p:cNvSpPr/>
          <p:nvPr/>
        </p:nvSpPr>
        <p:spPr>
          <a:xfrm>
            <a:off x="5956278" y="3657888"/>
            <a:ext cx="1777586" cy="390753"/>
          </a:xfrm>
          <a:prstGeom prst="rect">
            <a:avLst/>
          </a:prstGeom>
          <a:noFill/>
          <a:ln/>
        </p:spPr>
        <p:txBody>
          <a:bodyPr wrap="square" lIns="15150" tIns="15150" rIns="15150" bIns="15150" rtlCol="0" anchor="t">
            <a:noAutofit/>
          </a:bodyPr>
          <a:lstStyle/>
          <a:p>
            <a:pPr>
              <a:lnSpc>
                <a:spcPct val="135000"/>
              </a:lnSpc>
            </a:pPr>
            <a:r>
              <a:rPr lang="en-US" sz="1000" dirty="0">
                <a:solidFill>
                  <a:srgbClr val="1D1D1B"/>
                </a:solidFill>
                <a:ea typeface="-apple-system" pitchFamily="34" charset="-122"/>
                <a:cs typeface="-apple-system" pitchFamily="34" charset="-120"/>
              </a:rPr>
              <a:t>countries where Kentico sites are in production</a:t>
            </a:r>
            <a:endParaRPr lang="en-US" sz="1000" dirty="0"/>
          </a:p>
        </p:txBody>
      </p:sp>
      <p:sp>
        <p:nvSpPr>
          <p:cNvPr id="15" name="Shape 16">
            <a:extLst>
              <a:ext uri="{FF2B5EF4-FFF2-40B4-BE49-F238E27FC236}">
                <a16:creationId xmlns:a16="http://schemas.microsoft.com/office/drawing/2014/main" id="{ADC74731-CF19-C2AA-1118-4A9B656DCC22}"/>
              </a:ext>
            </a:extLst>
          </p:cNvPr>
          <p:cNvSpPr/>
          <p:nvPr/>
        </p:nvSpPr>
        <p:spPr>
          <a:xfrm>
            <a:off x="8045680" y="2470538"/>
            <a:ext cx="2180300" cy="2038272"/>
          </a:xfrm>
          <a:prstGeom prst="roundRect">
            <a:avLst>
              <a:gd name="adj" fmla="val 11149"/>
            </a:avLst>
          </a:prstGeom>
          <a:solidFill>
            <a:srgbClr val="D7DEFF"/>
          </a:solidFill>
          <a:ln/>
        </p:spPr>
        <p:txBody>
          <a:bodyPr/>
          <a:lstStyle/>
          <a:p>
            <a:endParaRPr lang="en-CZ" sz="1074"/>
          </a:p>
        </p:txBody>
      </p:sp>
      <p:sp>
        <p:nvSpPr>
          <p:cNvPr id="16" name="Text 17">
            <a:extLst>
              <a:ext uri="{FF2B5EF4-FFF2-40B4-BE49-F238E27FC236}">
                <a16:creationId xmlns:a16="http://schemas.microsoft.com/office/drawing/2014/main" id="{C31E27B7-5121-BFE5-CCD8-08F1C0725E14}"/>
              </a:ext>
            </a:extLst>
          </p:cNvPr>
          <p:cNvSpPr/>
          <p:nvPr/>
        </p:nvSpPr>
        <p:spPr>
          <a:xfrm>
            <a:off x="8272925" y="2788679"/>
            <a:ext cx="1777586" cy="778311"/>
          </a:xfrm>
          <a:prstGeom prst="rect">
            <a:avLst/>
          </a:prstGeom>
          <a:noFill/>
          <a:ln/>
        </p:spPr>
        <p:txBody>
          <a:bodyPr wrap="square" lIns="15150" tIns="15150" rIns="15150" bIns="15150" rtlCol="0" anchor="t">
            <a:normAutofit/>
          </a:bodyPr>
          <a:lstStyle/>
          <a:p>
            <a:pPr>
              <a:lnSpc>
                <a:spcPct val="95000"/>
              </a:lnSpc>
            </a:pPr>
            <a:r>
              <a:rPr lang="en-US" sz="4000" b="1" kern="0" spc="-250" dirty="0">
                <a:solidFill>
                  <a:srgbClr val="1D1D1B"/>
                </a:solidFill>
                <a:latin typeface="+mj-lt"/>
                <a:ea typeface="-apple-system" pitchFamily="34" charset="-122"/>
                <a:cs typeface="-apple-system" pitchFamily="34" charset="-120"/>
              </a:rPr>
              <a:t>98%</a:t>
            </a:r>
            <a:endParaRPr lang="en-US" sz="4000" dirty="0">
              <a:latin typeface="+mj-lt"/>
            </a:endParaRPr>
          </a:p>
        </p:txBody>
      </p:sp>
      <p:sp>
        <p:nvSpPr>
          <p:cNvPr id="17" name="Text 18">
            <a:extLst>
              <a:ext uri="{FF2B5EF4-FFF2-40B4-BE49-F238E27FC236}">
                <a16:creationId xmlns:a16="http://schemas.microsoft.com/office/drawing/2014/main" id="{AFDCB9BE-0109-C6E0-999D-B0E6F9CBB128}"/>
              </a:ext>
            </a:extLst>
          </p:cNvPr>
          <p:cNvSpPr/>
          <p:nvPr/>
        </p:nvSpPr>
        <p:spPr>
          <a:xfrm>
            <a:off x="8272925" y="3657888"/>
            <a:ext cx="1777586" cy="390753"/>
          </a:xfrm>
          <a:prstGeom prst="rect">
            <a:avLst/>
          </a:prstGeom>
          <a:noFill/>
          <a:ln/>
        </p:spPr>
        <p:txBody>
          <a:bodyPr wrap="square" lIns="15150" tIns="15150" rIns="15150" bIns="15150" rtlCol="0" anchor="t">
            <a:noAutofit/>
          </a:bodyPr>
          <a:lstStyle/>
          <a:p>
            <a:pPr>
              <a:lnSpc>
                <a:spcPct val="135000"/>
              </a:lnSpc>
            </a:pPr>
            <a:r>
              <a:rPr lang="en-US" sz="1000" dirty="0">
                <a:solidFill>
                  <a:srgbClr val="1D1D1B"/>
                </a:solidFill>
                <a:ea typeface="-apple-system" pitchFamily="34" charset="-122"/>
                <a:cs typeface="-apple-system" pitchFamily="34" charset="-120"/>
              </a:rPr>
              <a:t>renewal rate among enterprise partners</a:t>
            </a:r>
            <a:endParaRPr lang="en-US" sz="1000" dirty="0"/>
          </a:p>
        </p:txBody>
      </p:sp>
      <p:sp>
        <p:nvSpPr>
          <p:cNvPr id="19" name="Text 7">
            <a:extLst>
              <a:ext uri="{FF2B5EF4-FFF2-40B4-BE49-F238E27FC236}">
                <a16:creationId xmlns:a16="http://schemas.microsoft.com/office/drawing/2014/main" id="{CDB6AFEE-AECE-F7BE-0F70-23D65BF81854}"/>
              </a:ext>
            </a:extLst>
          </p:cNvPr>
          <p:cNvSpPr/>
          <p:nvPr/>
        </p:nvSpPr>
        <p:spPr>
          <a:xfrm>
            <a:off x="908976" y="2662015"/>
            <a:ext cx="1777586" cy="142028"/>
          </a:xfrm>
          <a:prstGeom prst="rect">
            <a:avLst/>
          </a:prstGeom>
          <a:noFill/>
          <a:ln/>
        </p:spPr>
        <p:txBody>
          <a:bodyPr wrap="square" lIns="15150" tIns="15150" rIns="15150" bIns="15150" rtlCol="0" anchor="t">
            <a:normAutofit lnSpcReduction="10000"/>
          </a:bodyPr>
          <a:lstStyle/>
          <a:p>
            <a:r>
              <a:rPr lang="en-US" sz="805" b="1" kern="0" spc="64" dirty="0">
                <a:solidFill>
                  <a:srgbClr val="FFFFFF">
                    <a:alpha val="70000"/>
                  </a:srgbClr>
                </a:solidFill>
                <a:latin typeface="-apple-system" pitchFamily="34" charset="0"/>
                <a:ea typeface="-apple-system" pitchFamily="34" charset="-122"/>
                <a:cs typeface="-apple-system" pitchFamily="34" charset="-120"/>
              </a:rPr>
              <a:t>SINCE 2004</a:t>
            </a:r>
            <a:endParaRPr lang="en-US" sz="805" dirty="0"/>
          </a:p>
        </p:txBody>
      </p:sp>
      <p:sp>
        <p:nvSpPr>
          <p:cNvPr id="20" name="Text 11">
            <a:extLst>
              <a:ext uri="{FF2B5EF4-FFF2-40B4-BE49-F238E27FC236}">
                <a16:creationId xmlns:a16="http://schemas.microsoft.com/office/drawing/2014/main" id="{EFB231E5-1588-554D-C5A8-9BCF233AA59B}"/>
              </a:ext>
            </a:extLst>
          </p:cNvPr>
          <p:cNvSpPr/>
          <p:nvPr/>
        </p:nvSpPr>
        <p:spPr>
          <a:xfrm>
            <a:off x="3225622" y="2662015"/>
            <a:ext cx="2204016" cy="142028"/>
          </a:xfrm>
          <a:prstGeom prst="rect">
            <a:avLst/>
          </a:prstGeom>
          <a:noFill/>
          <a:ln/>
        </p:spPr>
        <p:txBody>
          <a:bodyPr wrap="square" lIns="15150" tIns="15150" rIns="15150" bIns="15150" rtlCol="0" anchor="t">
            <a:normAutofit lnSpcReduction="10000"/>
          </a:bodyPr>
          <a:lstStyle/>
          <a:p>
            <a:r>
              <a:rPr lang="en-US" sz="805" b="1" kern="0" spc="64" dirty="0">
                <a:solidFill>
                  <a:srgbClr val="FFFFFF">
                    <a:alpha val="70000"/>
                  </a:srgbClr>
                </a:solidFill>
                <a:latin typeface="-apple-system" pitchFamily="34" charset="0"/>
                <a:ea typeface="-apple-system" pitchFamily="34" charset="-122"/>
                <a:cs typeface="-apple-system" pitchFamily="34" charset="-120"/>
              </a:rPr>
              <a:t>ACTIVE LICENSES</a:t>
            </a:r>
            <a:endParaRPr lang="en-US" sz="805" dirty="0"/>
          </a:p>
        </p:txBody>
      </p:sp>
      <p:sp>
        <p:nvSpPr>
          <p:cNvPr id="21" name="Text 15">
            <a:extLst>
              <a:ext uri="{FF2B5EF4-FFF2-40B4-BE49-F238E27FC236}">
                <a16:creationId xmlns:a16="http://schemas.microsoft.com/office/drawing/2014/main" id="{A6896902-EB00-6DED-C8FD-4C041C1C66A6}"/>
              </a:ext>
            </a:extLst>
          </p:cNvPr>
          <p:cNvSpPr/>
          <p:nvPr/>
        </p:nvSpPr>
        <p:spPr>
          <a:xfrm>
            <a:off x="5956278" y="2662015"/>
            <a:ext cx="1777586" cy="142028"/>
          </a:xfrm>
          <a:prstGeom prst="rect">
            <a:avLst/>
          </a:prstGeom>
          <a:noFill/>
          <a:ln/>
        </p:spPr>
        <p:txBody>
          <a:bodyPr wrap="square" lIns="15150" tIns="15150" rIns="15150" bIns="15150" rtlCol="0" anchor="t">
            <a:normAutofit lnSpcReduction="10000"/>
          </a:bodyPr>
          <a:lstStyle/>
          <a:p>
            <a:r>
              <a:rPr lang="en-US" sz="805" b="1" kern="0" spc="64" dirty="0">
                <a:solidFill>
                  <a:srgbClr val="1D1D1B">
                    <a:alpha val="70000"/>
                  </a:srgbClr>
                </a:solidFill>
                <a:latin typeface="-apple-system" pitchFamily="34" charset="0"/>
                <a:ea typeface="-apple-system" pitchFamily="34" charset="-122"/>
                <a:cs typeface="-apple-system" pitchFamily="34" charset="-120"/>
              </a:rPr>
              <a:t>GLOBAL REACH</a:t>
            </a:r>
            <a:endParaRPr lang="en-US" sz="805" dirty="0"/>
          </a:p>
        </p:txBody>
      </p:sp>
      <p:sp>
        <p:nvSpPr>
          <p:cNvPr id="22" name="Text 19">
            <a:extLst>
              <a:ext uri="{FF2B5EF4-FFF2-40B4-BE49-F238E27FC236}">
                <a16:creationId xmlns:a16="http://schemas.microsoft.com/office/drawing/2014/main" id="{152DBABC-49C8-9E35-9285-8F138AA8CA2D}"/>
              </a:ext>
            </a:extLst>
          </p:cNvPr>
          <p:cNvSpPr/>
          <p:nvPr/>
        </p:nvSpPr>
        <p:spPr>
          <a:xfrm>
            <a:off x="8272925" y="2662015"/>
            <a:ext cx="1777586" cy="142028"/>
          </a:xfrm>
          <a:prstGeom prst="rect">
            <a:avLst/>
          </a:prstGeom>
          <a:noFill/>
          <a:ln/>
        </p:spPr>
        <p:txBody>
          <a:bodyPr wrap="square" lIns="15150" tIns="15150" rIns="15150" bIns="15150" rtlCol="0" anchor="t">
            <a:normAutofit lnSpcReduction="10000"/>
          </a:bodyPr>
          <a:lstStyle/>
          <a:p>
            <a:r>
              <a:rPr lang="en-US" sz="805" b="1" kern="0" spc="64" dirty="0">
                <a:solidFill>
                  <a:srgbClr val="1D1D1B">
                    <a:alpha val="70000"/>
                  </a:srgbClr>
                </a:solidFill>
                <a:latin typeface="-apple-system" pitchFamily="34" charset="0"/>
                <a:ea typeface="-apple-system" pitchFamily="34" charset="-122"/>
                <a:cs typeface="-apple-system" pitchFamily="34" charset="-120"/>
              </a:rPr>
              <a:t>CUSTOMER HEALTH</a:t>
            </a:r>
            <a:endParaRPr lang="en-US" sz="805" dirty="0"/>
          </a:p>
        </p:txBody>
      </p:sp>
      <p:sp>
        <p:nvSpPr>
          <p:cNvPr id="23" name="Title 22">
            <a:extLst>
              <a:ext uri="{FF2B5EF4-FFF2-40B4-BE49-F238E27FC236}">
                <a16:creationId xmlns:a16="http://schemas.microsoft.com/office/drawing/2014/main" id="{FA3A2439-A0B5-A320-0EFB-ED405C74CF3E}"/>
              </a:ext>
            </a:extLst>
          </p:cNvPr>
          <p:cNvSpPr>
            <a:spLocks noGrp="1"/>
          </p:cNvSpPr>
          <p:nvPr>
            <p:ph type="title"/>
          </p:nvPr>
        </p:nvSpPr>
        <p:spPr>
          <a:xfrm>
            <a:off x="515938" y="368300"/>
            <a:ext cx="7393396" cy="1530768"/>
          </a:xfrm>
        </p:spPr>
        <p:txBody>
          <a:bodyPr>
            <a:normAutofit fontScale="90000"/>
          </a:bodyPr>
          <a:lstStyle/>
          <a:p>
            <a:r>
              <a:rPr lang="en-US" b="1" kern="0" spc="-86" dirty="0">
                <a:solidFill>
                  <a:srgbClr val="1D1D1B"/>
                </a:solidFill>
                <a:ea typeface="-apple-system" pitchFamily="34" charset="-122"/>
                <a:cs typeface="-apple-system" pitchFamily="34" charset="-120"/>
              </a:rPr>
              <a:t>Trusted by marketing and engineering teams around the world.</a:t>
            </a:r>
            <a:br>
              <a:rPr lang="en-US" dirty="0"/>
            </a:br>
            <a:endParaRPr lang="en-CZ" dirty="0"/>
          </a:p>
        </p:txBody>
      </p:sp>
    </p:spTree>
    <p:extLst>
      <p:ext uri="{BB962C8B-B14F-4D97-AF65-F5344CB8AC3E}">
        <p14:creationId xmlns:p14="http://schemas.microsoft.com/office/powerpoint/2010/main" val="1868710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4">
            <a:extLst>
              <a:ext uri="{FF2B5EF4-FFF2-40B4-BE49-F238E27FC236}">
                <a16:creationId xmlns:a16="http://schemas.microsoft.com/office/drawing/2014/main" id="{884F1E27-AAA7-3D0B-A24C-BEEA7E88B3BE}"/>
              </a:ext>
            </a:extLst>
          </p:cNvPr>
          <p:cNvSpPr/>
          <p:nvPr/>
        </p:nvSpPr>
        <p:spPr>
          <a:xfrm>
            <a:off x="1363049" y="2079207"/>
            <a:ext cx="4681227" cy="1167998"/>
          </a:xfrm>
          <a:prstGeom prst="roundRect">
            <a:avLst>
              <a:gd name="adj" fmla="val 19456"/>
            </a:avLst>
          </a:prstGeom>
          <a:solidFill>
            <a:srgbClr val="F05A22"/>
          </a:solidFill>
          <a:ln/>
        </p:spPr>
        <p:txBody>
          <a:bodyPr/>
          <a:lstStyle/>
          <a:p>
            <a:endParaRPr lang="en-CZ" sz="1074"/>
          </a:p>
        </p:txBody>
      </p:sp>
      <p:sp>
        <p:nvSpPr>
          <p:cNvPr id="24" name="Text 5">
            <a:extLst>
              <a:ext uri="{FF2B5EF4-FFF2-40B4-BE49-F238E27FC236}">
                <a16:creationId xmlns:a16="http://schemas.microsoft.com/office/drawing/2014/main" id="{A0A89761-750C-5806-5C56-03387C0E4CD0}"/>
              </a:ext>
            </a:extLst>
          </p:cNvPr>
          <p:cNvSpPr/>
          <p:nvPr/>
        </p:nvSpPr>
        <p:spPr>
          <a:xfrm>
            <a:off x="1613017" y="2306450"/>
            <a:ext cx="727181" cy="431764"/>
          </a:xfrm>
          <a:prstGeom prst="rect">
            <a:avLst/>
          </a:prstGeom>
          <a:noFill/>
          <a:ln/>
        </p:spPr>
        <p:txBody>
          <a:bodyPr wrap="square" lIns="15150" tIns="15150" rIns="15150" bIns="15150" rtlCol="0" anchor="t">
            <a:normAutofit fontScale="92500" lnSpcReduction="20000"/>
          </a:bodyPr>
          <a:lstStyle/>
          <a:p>
            <a:r>
              <a:rPr lang="en-US" sz="3221" b="1" kern="0" spc="-97" dirty="0">
                <a:solidFill>
                  <a:srgbClr val="FFFFFF"/>
                </a:solidFill>
                <a:latin typeface="+mj-lt"/>
                <a:ea typeface="GT Walsheim Bold" pitchFamily="34" charset="-122"/>
                <a:cs typeface="GT Walsheim Bold" pitchFamily="34" charset="-120"/>
              </a:rPr>
              <a:t>01</a:t>
            </a:r>
            <a:endParaRPr lang="en-US" sz="3221" dirty="0">
              <a:latin typeface="+mj-lt"/>
            </a:endParaRPr>
          </a:p>
        </p:txBody>
      </p:sp>
      <p:sp>
        <p:nvSpPr>
          <p:cNvPr id="25" name="Text 6">
            <a:extLst>
              <a:ext uri="{FF2B5EF4-FFF2-40B4-BE49-F238E27FC236}">
                <a16:creationId xmlns:a16="http://schemas.microsoft.com/office/drawing/2014/main" id="{2D68E01F-86F6-6D66-C9AF-0B45F1CC18BD}"/>
              </a:ext>
            </a:extLst>
          </p:cNvPr>
          <p:cNvSpPr/>
          <p:nvPr/>
        </p:nvSpPr>
        <p:spPr>
          <a:xfrm>
            <a:off x="2294749" y="2351900"/>
            <a:ext cx="3604544" cy="238606"/>
          </a:xfrm>
          <a:prstGeom prst="rect">
            <a:avLst/>
          </a:prstGeom>
          <a:noFill/>
          <a:ln/>
        </p:spPr>
        <p:txBody>
          <a:bodyPr wrap="square" lIns="15150" tIns="15150" rIns="15150" bIns="15150" rtlCol="0" anchor="t">
            <a:normAutofit lnSpcReduction="10000"/>
          </a:bodyPr>
          <a:lstStyle/>
          <a:p>
            <a:r>
              <a:rPr lang="en-US" sz="1431" b="1" kern="0" spc="-14" dirty="0">
                <a:solidFill>
                  <a:srgbClr val="FFFFFF"/>
                </a:solidFill>
                <a:latin typeface="-apple-system" pitchFamily="34" charset="0"/>
                <a:ea typeface="-apple-system" pitchFamily="34" charset="-122"/>
                <a:cs typeface="-apple-system" pitchFamily="34" charset="-120"/>
              </a:rPr>
              <a:t>The Kentico platform</a:t>
            </a:r>
            <a:endParaRPr lang="en-US" sz="1431" dirty="0"/>
          </a:p>
        </p:txBody>
      </p:sp>
      <p:sp>
        <p:nvSpPr>
          <p:cNvPr id="26" name="Text 7">
            <a:extLst>
              <a:ext uri="{FF2B5EF4-FFF2-40B4-BE49-F238E27FC236}">
                <a16:creationId xmlns:a16="http://schemas.microsoft.com/office/drawing/2014/main" id="{BFDF7B8E-83C0-56CE-5006-4FD24E85ECEE}"/>
              </a:ext>
            </a:extLst>
          </p:cNvPr>
          <p:cNvSpPr/>
          <p:nvPr/>
        </p:nvSpPr>
        <p:spPr>
          <a:xfrm>
            <a:off x="2294749" y="2624592"/>
            <a:ext cx="3604544" cy="418093"/>
          </a:xfrm>
          <a:prstGeom prst="rect">
            <a:avLst/>
          </a:prstGeom>
          <a:noFill/>
          <a:ln/>
        </p:spPr>
        <p:txBody>
          <a:bodyPr wrap="square" lIns="15150" tIns="15150" rIns="15150" bIns="15150" rtlCol="0" anchor="t">
            <a:normAutofit fontScale="92500" lnSpcReduction="20000"/>
          </a:bodyPr>
          <a:lstStyle/>
          <a:p>
            <a:pPr>
              <a:lnSpc>
                <a:spcPct val="145000"/>
              </a:lnSpc>
            </a:pPr>
            <a:r>
              <a:rPr lang="en-US" sz="1074" dirty="0">
                <a:solidFill>
                  <a:srgbClr val="FFFFFF">
                    <a:alpha val="95000"/>
                  </a:srgbClr>
                </a:solidFill>
                <a:latin typeface="-apple-system" pitchFamily="34" charset="0"/>
                <a:ea typeface="-apple-system" pitchFamily="34" charset="-122"/>
                <a:cs typeface="-apple-system" pitchFamily="34" charset="-120"/>
              </a:rPr>
              <a:t>A unified DXP that combines content management, digital marketing and commerce.</a:t>
            </a:r>
            <a:endParaRPr lang="en-US" sz="1074" dirty="0"/>
          </a:p>
        </p:txBody>
      </p:sp>
      <p:sp>
        <p:nvSpPr>
          <p:cNvPr id="27" name="Shape 8">
            <a:extLst>
              <a:ext uri="{FF2B5EF4-FFF2-40B4-BE49-F238E27FC236}">
                <a16:creationId xmlns:a16="http://schemas.microsoft.com/office/drawing/2014/main" id="{A6486441-2494-1797-9185-E6B2CC48F40C}"/>
              </a:ext>
            </a:extLst>
          </p:cNvPr>
          <p:cNvSpPr/>
          <p:nvPr/>
        </p:nvSpPr>
        <p:spPr>
          <a:xfrm>
            <a:off x="6226070" y="2079207"/>
            <a:ext cx="4681227" cy="1167998"/>
          </a:xfrm>
          <a:prstGeom prst="roundRect">
            <a:avLst>
              <a:gd name="adj" fmla="val 19456"/>
            </a:avLst>
          </a:prstGeom>
          <a:solidFill>
            <a:srgbClr val="F5F5F5"/>
          </a:solidFill>
          <a:ln/>
        </p:spPr>
        <p:txBody>
          <a:bodyPr/>
          <a:lstStyle/>
          <a:p>
            <a:endParaRPr lang="en-CZ" sz="1074"/>
          </a:p>
        </p:txBody>
      </p:sp>
      <p:sp>
        <p:nvSpPr>
          <p:cNvPr id="28" name="Text 9">
            <a:extLst>
              <a:ext uri="{FF2B5EF4-FFF2-40B4-BE49-F238E27FC236}">
                <a16:creationId xmlns:a16="http://schemas.microsoft.com/office/drawing/2014/main" id="{32E60220-B515-212C-DC15-D86AEA3EE944}"/>
              </a:ext>
            </a:extLst>
          </p:cNvPr>
          <p:cNvSpPr/>
          <p:nvPr/>
        </p:nvSpPr>
        <p:spPr>
          <a:xfrm>
            <a:off x="6476039" y="2306450"/>
            <a:ext cx="727181" cy="431764"/>
          </a:xfrm>
          <a:prstGeom prst="rect">
            <a:avLst/>
          </a:prstGeom>
          <a:noFill/>
          <a:ln/>
        </p:spPr>
        <p:txBody>
          <a:bodyPr wrap="square" lIns="15150" tIns="15150" rIns="15150" bIns="15150" rtlCol="0" anchor="t">
            <a:normAutofit fontScale="92500" lnSpcReduction="20000"/>
          </a:bodyPr>
          <a:lstStyle/>
          <a:p>
            <a:r>
              <a:rPr lang="en-US" sz="3221" b="1" kern="0" spc="-97" dirty="0">
                <a:solidFill>
                  <a:srgbClr val="1D1D1B"/>
                </a:solidFill>
                <a:latin typeface="+mj-lt"/>
                <a:ea typeface="GT Walsheim Bold" pitchFamily="34" charset="-122"/>
                <a:cs typeface="GT Walsheim Bold" pitchFamily="34" charset="-120"/>
              </a:rPr>
              <a:t>02</a:t>
            </a:r>
            <a:endParaRPr lang="en-US" sz="3221" dirty="0">
              <a:latin typeface="+mj-lt"/>
            </a:endParaRPr>
          </a:p>
        </p:txBody>
      </p:sp>
      <p:sp>
        <p:nvSpPr>
          <p:cNvPr id="29" name="Text 10">
            <a:extLst>
              <a:ext uri="{FF2B5EF4-FFF2-40B4-BE49-F238E27FC236}">
                <a16:creationId xmlns:a16="http://schemas.microsoft.com/office/drawing/2014/main" id="{7C4AB359-15BA-E2D8-BA34-C42574B1BDB2}"/>
              </a:ext>
            </a:extLst>
          </p:cNvPr>
          <p:cNvSpPr/>
          <p:nvPr/>
        </p:nvSpPr>
        <p:spPr>
          <a:xfrm>
            <a:off x="7157771" y="2351900"/>
            <a:ext cx="3604544" cy="238606"/>
          </a:xfrm>
          <a:prstGeom prst="rect">
            <a:avLst/>
          </a:prstGeom>
          <a:noFill/>
          <a:ln/>
        </p:spPr>
        <p:txBody>
          <a:bodyPr wrap="square" lIns="15150" tIns="15150" rIns="15150" bIns="15150" rtlCol="0" anchor="t">
            <a:normAutofit lnSpcReduction="10000"/>
          </a:bodyPr>
          <a:lstStyle/>
          <a:p>
            <a:r>
              <a:rPr lang="en-US" sz="1431" b="1" kern="0" spc="-14" dirty="0">
                <a:solidFill>
                  <a:srgbClr val="1D1D1B"/>
                </a:solidFill>
                <a:latin typeface="-apple-system" pitchFamily="34" charset="0"/>
                <a:ea typeface="-apple-system" pitchFamily="34" charset="-122"/>
                <a:cs typeface="-apple-system" pitchFamily="34" charset="-120"/>
              </a:rPr>
              <a:t>What's new in Xperience</a:t>
            </a:r>
            <a:endParaRPr lang="en-US" sz="1431" dirty="0"/>
          </a:p>
        </p:txBody>
      </p:sp>
      <p:sp>
        <p:nvSpPr>
          <p:cNvPr id="30" name="Text 11">
            <a:extLst>
              <a:ext uri="{FF2B5EF4-FFF2-40B4-BE49-F238E27FC236}">
                <a16:creationId xmlns:a16="http://schemas.microsoft.com/office/drawing/2014/main" id="{8FB24A79-7500-AD94-C390-F11E0C7A4767}"/>
              </a:ext>
            </a:extLst>
          </p:cNvPr>
          <p:cNvSpPr/>
          <p:nvPr/>
        </p:nvSpPr>
        <p:spPr>
          <a:xfrm>
            <a:off x="7157771" y="2624592"/>
            <a:ext cx="3604544" cy="418093"/>
          </a:xfrm>
          <a:prstGeom prst="rect">
            <a:avLst/>
          </a:prstGeom>
          <a:noFill/>
          <a:ln/>
        </p:spPr>
        <p:txBody>
          <a:bodyPr wrap="square" lIns="15150" tIns="15150" rIns="15150" bIns="15150" rtlCol="0" anchor="t">
            <a:normAutofit fontScale="92500" lnSpcReduction="20000"/>
          </a:bodyPr>
          <a:lstStyle/>
          <a:p>
            <a:pPr>
              <a:lnSpc>
                <a:spcPct val="145000"/>
              </a:lnSpc>
            </a:pPr>
            <a:r>
              <a:rPr lang="en-US" sz="1074" dirty="0">
                <a:solidFill>
                  <a:srgbClr val="1D1D1B">
                    <a:alpha val="75000"/>
                  </a:srgbClr>
                </a:solidFill>
                <a:latin typeface="-apple-system" pitchFamily="34" charset="0"/>
                <a:ea typeface="-apple-system" pitchFamily="34" charset="-122"/>
                <a:cs typeface="-apple-system" pitchFamily="34" charset="-120"/>
              </a:rPr>
              <a:t>Highlights from our latest release — features, improvements and what's next.</a:t>
            </a:r>
            <a:endParaRPr lang="en-US" sz="1074" dirty="0"/>
          </a:p>
        </p:txBody>
      </p:sp>
      <p:sp>
        <p:nvSpPr>
          <p:cNvPr id="31" name="Shape 12">
            <a:extLst>
              <a:ext uri="{FF2B5EF4-FFF2-40B4-BE49-F238E27FC236}">
                <a16:creationId xmlns:a16="http://schemas.microsoft.com/office/drawing/2014/main" id="{055AD055-4F5B-E01D-2EB8-524E8C04824A}"/>
              </a:ext>
            </a:extLst>
          </p:cNvPr>
          <p:cNvSpPr/>
          <p:nvPr/>
        </p:nvSpPr>
        <p:spPr>
          <a:xfrm>
            <a:off x="1363049" y="3429000"/>
            <a:ext cx="4681227" cy="1167998"/>
          </a:xfrm>
          <a:prstGeom prst="roundRect">
            <a:avLst>
              <a:gd name="adj" fmla="val 19456"/>
            </a:avLst>
          </a:prstGeom>
          <a:solidFill>
            <a:srgbClr val="F7F1FF"/>
          </a:solidFill>
          <a:ln/>
        </p:spPr>
        <p:txBody>
          <a:bodyPr/>
          <a:lstStyle/>
          <a:p>
            <a:endParaRPr lang="en-CZ" sz="1074"/>
          </a:p>
        </p:txBody>
      </p:sp>
      <p:sp>
        <p:nvSpPr>
          <p:cNvPr id="32" name="Text 13">
            <a:extLst>
              <a:ext uri="{FF2B5EF4-FFF2-40B4-BE49-F238E27FC236}">
                <a16:creationId xmlns:a16="http://schemas.microsoft.com/office/drawing/2014/main" id="{0DCBE376-DAEC-238E-FE97-7C6FF160B02C}"/>
              </a:ext>
            </a:extLst>
          </p:cNvPr>
          <p:cNvSpPr/>
          <p:nvPr/>
        </p:nvSpPr>
        <p:spPr>
          <a:xfrm>
            <a:off x="1613017" y="3656244"/>
            <a:ext cx="727181" cy="431764"/>
          </a:xfrm>
          <a:prstGeom prst="rect">
            <a:avLst/>
          </a:prstGeom>
          <a:noFill/>
          <a:ln/>
        </p:spPr>
        <p:txBody>
          <a:bodyPr wrap="square" lIns="15150" tIns="15150" rIns="15150" bIns="15150" rtlCol="0" anchor="t">
            <a:normAutofit fontScale="92500" lnSpcReduction="20000"/>
          </a:bodyPr>
          <a:lstStyle/>
          <a:p>
            <a:r>
              <a:rPr lang="en-US" sz="3221" b="1" kern="0" spc="-97" dirty="0">
                <a:solidFill>
                  <a:srgbClr val="1D1D1B"/>
                </a:solidFill>
                <a:latin typeface="+mj-lt"/>
                <a:ea typeface="GT Walsheim Bold" pitchFamily="34" charset="-122"/>
                <a:cs typeface="GT Walsheim Bold" pitchFamily="34" charset="-120"/>
              </a:rPr>
              <a:t>03</a:t>
            </a:r>
            <a:endParaRPr lang="en-US" sz="3221" dirty="0">
              <a:latin typeface="+mj-lt"/>
            </a:endParaRPr>
          </a:p>
        </p:txBody>
      </p:sp>
      <p:sp>
        <p:nvSpPr>
          <p:cNvPr id="33" name="Text 14">
            <a:extLst>
              <a:ext uri="{FF2B5EF4-FFF2-40B4-BE49-F238E27FC236}">
                <a16:creationId xmlns:a16="http://schemas.microsoft.com/office/drawing/2014/main" id="{6121C8AC-12A5-69DF-E1A8-0C09A2158B74}"/>
              </a:ext>
            </a:extLst>
          </p:cNvPr>
          <p:cNvSpPr/>
          <p:nvPr/>
        </p:nvSpPr>
        <p:spPr>
          <a:xfrm>
            <a:off x="2294749" y="3701693"/>
            <a:ext cx="3604544" cy="238606"/>
          </a:xfrm>
          <a:prstGeom prst="rect">
            <a:avLst/>
          </a:prstGeom>
          <a:noFill/>
          <a:ln/>
        </p:spPr>
        <p:txBody>
          <a:bodyPr wrap="square" lIns="15150" tIns="15150" rIns="15150" bIns="15150" rtlCol="0" anchor="t">
            <a:normAutofit lnSpcReduction="10000"/>
          </a:bodyPr>
          <a:lstStyle/>
          <a:p>
            <a:r>
              <a:rPr lang="en-US" sz="1431" b="1" kern="0" spc="-14" dirty="0">
                <a:solidFill>
                  <a:srgbClr val="1D1D1B"/>
                </a:solidFill>
                <a:latin typeface="-apple-system" pitchFamily="34" charset="0"/>
                <a:ea typeface="-apple-system" pitchFamily="34" charset="-122"/>
                <a:cs typeface="-apple-system" pitchFamily="34" charset="-120"/>
              </a:rPr>
              <a:t>Customer stories</a:t>
            </a:r>
            <a:endParaRPr lang="en-US" sz="1431" dirty="0"/>
          </a:p>
        </p:txBody>
      </p:sp>
      <p:sp>
        <p:nvSpPr>
          <p:cNvPr id="34" name="Text 15">
            <a:extLst>
              <a:ext uri="{FF2B5EF4-FFF2-40B4-BE49-F238E27FC236}">
                <a16:creationId xmlns:a16="http://schemas.microsoft.com/office/drawing/2014/main" id="{552BBAC8-06A0-304B-C72C-EE62649395F4}"/>
              </a:ext>
            </a:extLst>
          </p:cNvPr>
          <p:cNvSpPr/>
          <p:nvPr/>
        </p:nvSpPr>
        <p:spPr>
          <a:xfrm>
            <a:off x="2294749" y="3974386"/>
            <a:ext cx="3604544" cy="418093"/>
          </a:xfrm>
          <a:prstGeom prst="rect">
            <a:avLst/>
          </a:prstGeom>
          <a:noFill/>
          <a:ln/>
        </p:spPr>
        <p:txBody>
          <a:bodyPr wrap="square" lIns="15150" tIns="15150" rIns="15150" bIns="15150" rtlCol="0" anchor="t">
            <a:normAutofit fontScale="92500" lnSpcReduction="20000"/>
          </a:bodyPr>
          <a:lstStyle/>
          <a:p>
            <a:pPr>
              <a:lnSpc>
                <a:spcPct val="145000"/>
              </a:lnSpc>
            </a:pPr>
            <a:r>
              <a:rPr lang="en-US" sz="1074" dirty="0">
                <a:solidFill>
                  <a:srgbClr val="1D1D1B">
                    <a:alpha val="75000"/>
                  </a:srgbClr>
                </a:solidFill>
                <a:latin typeface="-apple-system" pitchFamily="34" charset="0"/>
                <a:ea typeface="-apple-system" pitchFamily="34" charset="-122"/>
                <a:cs typeface="-apple-system" pitchFamily="34" charset="-120"/>
              </a:rPr>
              <a:t>How teams around the world use Kentico to launch and scale digital experiences.</a:t>
            </a:r>
            <a:endParaRPr lang="en-US" sz="1074" dirty="0"/>
          </a:p>
        </p:txBody>
      </p:sp>
      <p:sp>
        <p:nvSpPr>
          <p:cNvPr id="35" name="Shape 16">
            <a:extLst>
              <a:ext uri="{FF2B5EF4-FFF2-40B4-BE49-F238E27FC236}">
                <a16:creationId xmlns:a16="http://schemas.microsoft.com/office/drawing/2014/main" id="{B9F6449C-239B-BC6F-DB42-7AA5D8972557}"/>
              </a:ext>
            </a:extLst>
          </p:cNvPr>
          <p:cNvSpPr/>
          <p:nvPr/>
        </p:nvSpPr>
        <p:spPr>
          <a:xfrm>
            <a:off x="6226070" y="3429000"/>
            <a:ext cx="4681227" cy="1167998"/>
          </a:xfrm>
          <a:prstGeom prst="roundRect">
            <a:avLst>
              <a:gd name="adj" fmla="val 19456"/>
            </a:avLst>
          </a:prstGeom>
          <a:solidFill>
            <a:srgbClr val="EBF5FF"/>
          </a:solidFill>
          <a:ln/>
        </p:spPr>
        <p:txBody>
          <a:bodyPr/>
          <a:lstStyle/>
          <a:p>
            <a:endParaRPr lang="en-CZ" sz="1074"/>
          </a:p>
        </p:txBody>
      </p:sp>
      <p:sp>
        <p:nvSpPr>
          <p:cNvPr id="36" name="Text 17">
            <a:extLst>
              <a:ext uri="{FF2B5EF4-FFF2-40B4-BE49-F238E27FC236}">
                <a16:creationId xmlns:a16="http://schemas.microsoft.com/office/drawing/2014/main" id="{F2DA56D1-85E1-837C-6B25-CE01A8181C42}"/>
              </a:ext>
            </a:extLst>
          </p:cNvPr>
          <p:cNvSpPr/>
          <p:nvPr/>
        </p:nvSpPr>
        <p:spPr>
          <a:xfrm>
            <a:off x="6476039" y="3656244"/>
            <a:ext cx="727181" cy="431764"/>
          </a:xfrm>
          <a:prstGeom prst="rect">
            <a:avLst/>
          </a:prstGeom>
          <a:noFill/>
          <a:ln/>
        </p:spPr>
        <p:txBody>
          <a:bodyPr wrap="square" lIns="15150" tIns="15150" rIns="15150" bIns="15150" rtlCol="0" anchor="t">
            <a:normAutofit fontScale="92500" lnSpcReduction="20000"/>
          </a:bodyPr>
          <a:lstStyle/>
          <a:p>
            <a:r>
              <a:rPr lang="en-US" sz="3221" b="1" kern="0" spc="-97" dirty="0">
                <a:solidFill>
                  <a:srgbClr val="1D1D1B"/>
                </a:solidFill>
                <a:latin typeface="+mj-lt"/>
                <a:ea typeface="GT Walsheim Bold" pitchFamily="34" charset="-122"/>
                <a:cs typeface="GT Walsheim Bold" pitchFamily="34" charset="-120"/>
              </a:rPr>
              <a:t>04</a:t>
            </a:r>
            <a:endParaRPr lang="en-US" sz="3221" dirty="0">
              <a:latin typeface="+mj-lt"/>
            </a:endParaRPr>
          </a:p>
        </p:txBody>
      </p:sp>
      <p:sp>
        <p:nvSpPr>
          <p:cNvPr id="37" name="Text 18">
            <a:extLst>
              <a:ext uri="{FF2B5EF4-FFF2-40B4-BE49-F238E27FC236}">
                <a16:creationId xmlns:a16="http://schemas.microsoft.com/office/drawing/2014/main" id="{0EC38005-C6FF-2602-AD45-974758974A96}"/>
              </a:ext>
            </a:extLst>
          </p:cNvPr>
          <p:cNvSpPr/>
          <p:nvPr/>
        </p:nvSpPr>
        <p:spPr>
          <a:xfrm>
            <a:off x="7157771" y="3701693"/>
            <a:ext cx="3604544" cy="238606"/>
          </a:xfrm>
          <a:prstGeom prst="rect">
            <a:avLst/>
          </a:prstGeom>
          <a:noFill/>
          <a:ln/>
        </p:spPr>
        <p:txBody>
          <a:bodyPr wrap="square" lIns="15150" tIns="15150" rIns="15150" bIns="15150" rtlCol="0" anchor="t">
            <a:normAutofit lnSpcReduction="10000"/>
          </a:bodyPr>
          <a:lstStyle/>
          <a:p>
            <a:r>
              <a:rPr lang="en-US" sz="1431" b="1" kern="0" spc="-14" dirty="0">
                <a:solidFill>
                  <a:srgbClr val="1D1D1B"/>
                </a:solidFill>
                <a:latin typeface="-apple-system" pitchFamily="34" charset="0"/>
                <a:ea typeface="-apple-system" pitchFamily="34" charset="-122"/>
                <a:cs typeface="-apple-system" pitchFamily="34" charset="-120"/>
              </a:rPr>
              <a:t>Roadmap &amp; next steps</a:t>
            </a:r>
            <a:endParaRPr lang="en-US" sz="1431" dirty="0"/>
          </a:p>
        </p:txBody>
      </p:sp>
      <p:sp>
        <p:nvSpPr>
          <p:cNvPr id="38" name="Text 19">
            <a:extLst>
              <a:ext uri="{FF2B5EF4-FFF2-40B4-BE49-F238E27FC236}">
                <a16:creationId xmlns:a16="http://schemas.microsoft.com/office/drawing/2014/main" id="{6FE3A78E-BDCD-AAA0-C627-49A6E42311F0}"/>
              </a:ext>
            </a:extLst>
          </p:cNvPr>
          <p:cNvSpPr/>
          <p:nvPr/>
        </p:nvSpPr>
        <p:spPr>
          <a:xfrm>
            <a:off x="7157771" y="3974386"/>
            <a:ext cx="3604544" cy="418093"/>
          </a:xfrm>
          <a:prstGeom prst="rect">
            <a:avLst/>
          </a:prstGeom>
          <a:noFill/>
          <a:ln/>
        </p:spPr>
        <p:txBody>
          <a:bodyPr wrap="square" lIns="15150" tIns="15150" rIns="15150" bIns="15150" rtlCol="0" anchor="t">
            <a:normAutofit fontScale="92500" lnSpcReduction="20000"/>
          </a:bodyPr>
          <a:lstStyle/>
          <a:p>
            <a:pPr>
              <a:lnSpc>
                <a:spcPct val="145000"/>
              </a:lnSpc>
            </a:pPr>
            <a:r>
              <a:rPr lang="en-US" sz="1074" dirty="0">
                <a:solidFill>
                  <a:srgbClr val="1D1D1B">
                    <a:alpha val="75000"/>
                  </a:srgbClr>
                </a:solidFill>
                <a:latin typeface="-apple-system" pitchFamily="34" charset="0"/>
                <a:ea typeface="-apple-system" pitchFamily="34" charset="-122"/>
                <a:cs typeface="-apple-system" pitchFamily="34" charset="-120"/>
              </a:rPr>
              <a:t>Where we're heading, and how we'll partner with you on what comes next.</a:t>
            </a:r>
            <a:endParaRPr lang="en-US" sz="1074" dirty="0"/>
          </a:p>
        </p:txBody>
      </p:sp>
      <p:sp>
        <p:nvSpPr>
          <p:cNvPr id="4" name="Title 3">
            <a:extLst>
              <a:ext uri="{FF2B5EF4-FFF2-40B4-BE49-F238E27FC236}">
                <a16:creationId xmlns:a16="http://schemas.microsoft.com/office/drawing/2014/main" id="{4FE41F91-111D-8A8F-0F97-AF5DBD2AE8DD}"/>
              </a:ext>
            </a:extLst>
          </p:cNvPr>
          <p:cNvSpPr>
            <a:spLocks noGrp="1"/>
          </p:cNvSpPr>
          <p:nvPr>
            <p:ph type="title"/>
          </p:nvPr>
        </p:nvSpPr>
        <p:spPr/>
        <p:txBody>
          <a:bodyPr>
            <a:normAutofit/>
          </a:bodyPr>
          <a:lstStyle/>
          <a:p>
            <a:r>
              <a:rPr lang="en-US" b="1" kern="0" spc="-86" dirty="0">
                <a:solidFill>
                  <a:srgbClr val="1D1D1B"/>
                </a:solidFill>
                <a:ea typeface="-apple-system" pitchFamily="34" charset="-122"/>
                <a:cs typeface="-apple-system" pitchFamily="34" charset="-120"/>
              </a:rPr>
              <a:t>Cards with icon</a:t>
            </a:r>
            <a:endParaRPr lang="en-CZ" dirty="0"/>
          </a:p>
        </p:txBody>
      </p:sp>
    </p:spTree>
    <p:extLst>
      <p:ext uri="{BB962C8B-B14F-4D97-AF65-F5344CB8AC3E}">
        <p14:creationId xmlns:p14="http://schemas.microsoft.com/office/powerpoint/2010/main" val="3884163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ainer">
            <a:extLst>
              <a:ext uri="{FF2B5EF4-FFF2-40B4-BE49-F238E27FC236}">
                <a16:creationId xmlns:a16="http://schemas.microsoft.com/office/drawing/2014/main" id="{5AA5C520-D7E8-9ED8-CDA9-2A6B0F4B2E4F}"/>
              </a:ext>
            </a:extLst>
          </p:cNvPr>
          <p:cNvSpPr/>
          <p:nvPr/>
        </p:nvSpPr>
        <p:spPr>
          <a:xfrm>
            <a:off x="1261304" y="2236910"/>
            <a:ext cx="4703951" cy="3522282"/>
          </a:xfrm>
          <a:prstGeom prst="roundRect">
            <a:avLst>
              <a:gd name="adj" fmla="val 6452"/>
            </a:avLst>
          </a:prstGeom>
          <a:solidFill>
            <a:srgbClr val="F5F5F5"/>
          </a:solidFill>
          <a:ln/>
        </p:spPr>
        <p:txBody>
          <a:bodyPr/>
          <a:lstStyle/>
          <a:p>
            <a:endParaRPr lang="en-CZ" sz="1074"/>
          </a:p>
        </p:txBody>
      </p:sp>
      <p:sp>
        <p:nvSpPr>
          <p:cNvPr id="5" name="Heading">
            <a:extLst>
              <a:ext uri="{FF2B5EF4-FFF2-40B4-BE49-F238E27FC236}">
                <a16:creationId xmlns:a16="http://schemas.microsoft.com/office/drawing/2014/main" id="{D1CC24B8-23F9-226E-05E0-948062137D01}"/>
              </a:ext>
            </a:extLst>
          </p:cNvPr>
          <p:cNvSpPr/>
          <p:nvPr/>
        </p:nvSpPr>
        <p:spPr>
          <a:xfrm>
            <a:off x="1579446" y="2958409"/>
            <a:ext cx="4189698" cy="622613"/>
          </a:xfrm>
          <a:prstGeom prst="rect">
            <a:avLst/>
          </a:prstGeom>
          <a:noFill/>
          <a:ln/>
        </p:spPr>
        <p:txBody>
          <a:bodyPr wrap="square" lIns="15150" tIns="15150" rIns="15150" bIns="15150" rtlCol="0" anchor="t">
            <a:normAutofit fontScale="92500" lnSpcReduction="20000"/>
          </a:bodyPr>
          <a:lstStyle/>
          <a:p>
            <a:pPr>
              <a:lnSpc>
                <a:spcPct val="110000"/>
              </a:lnSpc>
            </a:pPr>
            <a:r>
              <a:rPr lang="en-US" sz="2147" b="1" kern="0" spc="-32" dirty="0">
                <a:solidFill>
                  <a:srgbClr val="1D1D1B"/>
                </a:solidFill>
                <a:latin typeface="+mj-lt"/>
                <a:ea typeface="-apple-system" pitchFamily="34" charset="-122"/>
                <a:cs typeface="-apple-system" pitchFamily="34" charset="-120"/>
              </a:rPr>
              <a:t>Fragmented stack. Slow releases. Opaque results.</a:t>
            </a:r>
            <a:endParaRPr lang="en-US" sz="2147" dirty="0">
              <a:latin typeface="+mj-lt"/>
            </a:endParaRPr>
          </a:p>
        </p:txBody>
      </p:sp>
      <p:sp>
        <p:nvSpPr>
          <p:cNvPr id="14" name="Container">
            <a:extLst>
              <a:ext uri="{FF2B5EF4-FFF2-40B4-BE49-F238E27FC236}">
                <a16:creationId xmlns:a16="http://schemas.microsoft.com/office/drawing/2014/main" id="{2D6CEE1E-0B5D-B7A9-9EF7-A2F46503B82E}"/>
              </a:ext>
            </a:extLst>
          </p:cNvPr>
          <p:cNvSpPr/>
          <p:nvPr/>
        </p:nvSpPr>
        <p:spPr>
          <a:xfrm>
            <a:off x="6226747" y="2236910"/>
            <a:ext cx="4703951" cy="3522282"/>
          </a:xfrm>
          <a:prstGeom prst="roundRect">
            <a:avLst>
              <a:gd name="adj" fmla="val 6452"/>
            </a:avLst>
          </a:prstGeom>
          <a:gradFill>
            <a:gsLst>
              <a:gs pos="100000">
                <a:schemeClr val="accent2"/>
              </a:gs>
              <a:gs pos="11000">
                <a:schemeClr val="accent4"/>
              </a:gs>
            </a:gsLst>
            <a:lin ang="6600000" scaled="0"/>
          </a:gradFill>
          <a:ln/>
        </p:spPr>
        <p:txBody>
          <a:bodyPr/>
          <a:lstStyle/>
          <a:p>
            <a:endParaRPr lang="en-CZ" sz="1074"/>
          </a:p>
        </p:txBody>
      </p:sp>
      <p:sp>
        <p:nvSpPr>
          <p:cNvPr id="15" name="PILL">
            <a:extLst>
              <a:ext uri="{FF2B5EF4-FFF2-40B4-BE49-F238E27FC236}">
                <a16:creationId xmlns:a16="http://schemas.microsoft.com/office/drawing/2014/main" id="{053DCD93-02E0-67D2-4879-231CE0BCEF8C}"/>
              </a:ext>
            </a:extLst>
          </p:cNvPr>
          <p:cNvSpPr/>
          <p:nvPr/>
        </p:nvSpPr>
        <p:spPr>
          <a:xfrm>
            <a:off x="6544890" y="2493258"/>
            <a:ext cx="1207350" cy="238036"/>
          </a:xfrm>
          <a:prstGeom prst="roundRect">
            <a:avLst>
              <a:gd name="adj" fmla="val 50000"/>
            </a:avLst>
          </a:prstGeom>
          <a:solidFill>
            <a:srgbClr val="F05A22"/>
          </a:solidFill>
          <a:ln/>
        </p:spPr>
        <p:txBody>
          <a:bodyPr wrap="square" tIns="0" bIns="0">
            <a:spAutoFit/>
          </a:bodyPr>
          <a:lstStyle/>
          <a:p>
            <a:r>
              <a:rPr lang="en-US" sz="1100" b="1" kern="0" spc="54" dirty="0">
                <a:solidFill>
                  <a:srgbClr val="FFFFFF"/>
                </a:solidFill>
                <a:latin typeface="-apple-system" pitchFamily="34" charset="0"/>
                <a:ea typeface="-apple-system" pitchFamily="34" charset="-122"/>
                <a:cs typeface="-apple-system" pitchFamily="34" charset="-120"/>
              </a:rPr>
              <a:t>WITH KENTICO</a:t>
            </a:r>
            <a:endParaRPr lang="en-CZ" sz="1074" dirty="0"/>
          </a:p>
        </p:txBody>
      </p:sp>
      <p:sp>
        <p:nvSpPr>
          <p:cNvPr id="17" name="Heading">
            <a:extLst>
              <a:ext uri="{FF2B5EF4-FFF2-40B4-BE49-F238E27FC236}">
                <a16:creationId xmlns:a16="http://schemas.microsoft.com/office/drawing/2014/main" id="{73EB89B9-E6B4-F5FB-53C8-2352ADE0B6E0}"/>
              </a:ext>
            </a:extLst>
          </p:cNvPr>
          <p:cNvSpPr/>
          <p:nvPr/>
        </p:nvSpPr>
        <p:spPr>
          <a:xfrm>
            <a:off x="6544889" y="2958409"/>
            <a:ext cx="4189698" cy="622613"/>
          </a:xfrm>
          <a:prstGeom prst="rect">
            <a:avLst/>
          </a:prstGeom>
          <a:noFill/>
          <a:ln/>
        </p:spPr>
        <p:txBody>
          <a:bodyPr wrap="square" lIns="15150" tIns="15150" rIns="15150" bIns="15150" rtlCol="0" anchor="t">
            <a:normAutofit fontScale="92500" lnSpcReduction="20000"/>
          </a:bodyPr>
          <a:lstStyle/>
          <a:p>
            <a:pPr>
              <a:lnSpc>
                <a:spcPct val="110000"/>
              </a:lnSpc>
            </a:pPr>
            <a:r>
              <a:rPr lang="en-US" sz="2147" b="1" kern="0" spc="-32" dirty="0">
                <a:solidFill>
                  <a:srgbClr val="FFFFFF"/>
                </a:solidFill>
                <a:latin typeface="+mj-lt"/>
                <a:ea typeface="-apple-system" pitchFamily="34" charset="-122"/>
                <a:cs typeface="-apple-system" pitchFamily="34" charset="-120"/>
              </a:rPr>
              <a:t>One platform. Faster releases. Clear ROI.</a:t>
            </a:r>
            <a:endParaRPr lang="en-US" sz="2147" dirty="0">
              <a:latin typeface="+mj-lt"/>
            </a:endParaRPr>
          </a:p>
        </p:txBody>
      </p:sp>
      <p:sp>
        <p:nvSpPr>
          <p:cNvPr id="29" name="Content">
            <a:extLst>
              <a:ext uri="{FF2B5EF4-FFF2-40B4-BE49-F238E27FC236}">
                <a16:creationId xmlns:a16="http://schemas.microsoft.com/office/drawing/2014/main" id="{531F270E-0700-AED3-7981-7545C0BF24E8}"/>
              </a:ext>
            </a:extLst>
          </p:cNvPr>
          <p:cNvSpPr txBox="1"/>
          <p:nvPr/>
        </p:nvSpPr>
        <p:spPr>
          <a:xfrm>
            <a:off x="1579445" y="3964593"/>
            <a:ext cx="4001649" cy="1546711"/>
          </a:xfrm>
          <a:prstGeom prst="rect">
            <a:avLst/>
          </a:prstGeom>
          <a:noFill/>
        </p:spPr>
        <p:txBody>
          <a:bodyPr wrap="square" rtlCol="0">
            <a:noAutofit/>
          </a:bodyPr>
          <a:lstStyle/>
          <a:p>
            <a:pPr marL="177800" marR="0" indent="-177800" algn="l" defTabSz="914400" rtl="0" eaLnBrk="1" fontAlgn="ctr" latinLnBrk="0" hangingPunct="1">
              <a:lnSpc>
                <a:spcPct val="200000"/>
              </a:lnSpc>
              <a:spcBef>
                <a:spcPts val="0"/>
              </a:spcBef>
              <a:spcAft>
                <a:spcPts val="0"/>
              </a:spcAft>
              <a:buClr>
                <a:schemeClr val="accent1"/>
              </a:buClr>
              <a:buSzPct val="200000"/>
              <a:buFont typeface="Arial" panose="020B0604020202020204" pitchFamily="34" charset="0"/>
              <a:buChar char="•"/>
            </a:pPr>
            <a:r>
              <a:rPr kumimoji="0" lang="en-GB" sz="1000" b="0" i="0" u="none" strike="noStrike" kern="1200" cap="none" spc="0" normalizeH="0" baseline="0" noProof="0" dirty="0">
                <a:ln>
                  <a:noFill/>
                </a:ln>
                <a:effectLst/>
                <a:uLnTx/>
                <a:uFillTx/>
                <a:latin typeface="GT Walsheim"/>
                <a:ea typeface="+mn-ea"/>
                <a:cs typeface="+mn-cs"/>
              </a:rPr>
              <a:t>Content locked in separate CMS, DAM and commerce silos.</a:t>
            </a:r>
          </a:p>
          <a:p>
            <a:pPr marL="177800" marR="0" indent="-177800" algn="l" defTabSz="914400" rtl="0" eaLnBrk="1" fontAlgn="ctr" latinLnBrk="0" hangingPunct="1">
              <a:lnSpc>
                <a:spcPct val="200000"/>
              </a:lnSpc>
              <a:spcBef>
                <a:spcPts val="0"/>
              </a:spcBef>
              <a:spcAft>
                <a:spcPts val="0"/>
              </a:spcAft>
              <a:buClr>
                <a:schemeClr val="accent1"/>
              </a:buClr>
              <a:buSzPct val="200000"/>
              <a:buFont typeface="Arial" panose="020B0604020202020204" pitchFamily="34" charset="0"/>
              <a:buChar char="•"/>
            </a:pPr>
            <a:r>
              <a:rPr kumimoji="0" lang="en-GB" sz="1000" b="0" i="0" u="none" strike="noStrike" kern="1200" cap="none" spc="0" normalizeH="0" baseline="0" noProof="0" dirty="0">
                <a:ln>
                  <a:noFill/>
                </a:ln>
                <a:effectLst/>
                <a:uLnTx/>
                <a:uFillTx/>
                <a:latin typeface="GT Walsheim"/>
                <a:ea typeface="+mn-ea"/>
                <a:cs typeface="+mn-cs"/>
              </a:rPr>
              <a:t>Campaigns hand-stitched across three or four tools.</a:t>
            </a:r>
          </a:p>
          <a:p>
            <a:pPr marL="177800" marR="0" indent="-177800" algn="l" defTabSz="914400" rtl="0" eaLnBrk="1" fontAlgn="ctr" latinLnBrk="0" hangingPunct="1">
              <a:lnSpc>
                <a:spcPct val="200000"/>
              </a:lnSpc>
              <a:spcBef>
                <a:spcPts val="0"/>
              </a:spcBef>
              <a:spcAft>
                <a:spcPts val="0"/>
              </a:spcAft>
              <a:buClr>
                <a:schemeClr val="accent1"/>
              </a:buClr>
              <a:buSzPct val="200000"/>
              <a:buFont typeface="Arial" panose="020B0604020202020204" pitchFamily="34" charset="0"/>
              <a:buChar char="•"/>
            </a:pPr>
            <a:r>
              <a:rPr kumimoji="0" lang="en-GB" sz="1000" b="0" i="0" u="none" strike="noStrike" kern="1200" cap="none" spc="0" normalizeH="0" baseline="0" noProof="0" dirty="0">
                <a:ln>
                  <a:noFill/>
                </a:ln>
                <a:effectLst/>
                <a:uLnTx/>
                <a:uFillTx/>
                <a:latin typeface="GT Walsheim"/>
                <a:ea typeface="+mn-ea"/>
                <a:cs typeface="+mn-cs"/>
              </a:rPr>
              <a:t>Each site refresh takes 9–12 months of agency time.</a:t>
            </a:r>
          </a:p>
          <a:p>
            <a:pPr marL="177800" marR="0" indent="-177800" algn="l" defTabSz="914400" rtl="0" eaLnBrk="1" fontAlgn="ctr" latinLnBrk="0" hangingPunct="1">
              <a:lnSpc>
                <a:spcPct val="200000"/>
              </a:lnSpc>
              <a:spcBef>
                <a:spcPts val="0"/>
              </a:spcBef>
              <a:spcAft>
                <a:spcPts val="0"/>
              </a:spcAft>
              <a:buClr>
                <a:schemeClr val="accent1"/>
              </a:buClr>
              <a:buSzPct val="200000"/>
              <a:buFont typeface="Arial" panose="020B0604020202020204" pitchFamily="34" charset="0"/>
              <a:buChar char="•"/>
            </a:pPr>
            <a:r>
              <a:rPr kumimoji="0" lang="en-GB" sz="1000" b="0" i="0" u="none" strike="noStrike" kern="1200" cap="none" spc="0" normalizeH="0" baseline="0" noProof="0" dirty="0">
                <a:ln>
                  <a:noFill/>
                </a:ln>
                <a:effectLst/>
                <a:uLnTx/>
                <a:uFillTx/>
                <a:latin typeface="GT Walsheim"/>
                <a:ea typeface="+mn-ea"/>
                <a:cs typeface="+mn-cs"/>
              </a:rPr>
              <a:t>Marketing can't measure what's actually working.</a:t>
            </a:r>
          </a:p>
          <a:p>
            <a:pPr marL="177800" marR="0" indent="-177800" algn="l" defTabSz="914400" rtl="0" eaLnBrk="1" fontAlgn="ctr" latinLnBrk="0" hangingPunct="1">
              <a:lnSpc>
                <a:spcPct val="200000"/>
              </a:lnSpc>
              <a:spcBef>
                <a:spcPts val="0"/>
              </a:spcBef>
              <a:spcAft>
                <a:spcPts val="0"/>
              </a:spcAft>
              <a:buClr>
                <a:schemeClr val="accent1"/>
              </a:buClr>
              <a:buSzPct val="200000"/>
              <a:buFont typeface="Arial" panose="020B0604020202020204" pitchFamily="34" charset="0"/>
              <a:buChar char="•"/>
            </a:pPr>
            <a:endParaRPr kumimoji="0" lang="en-GB" sz="1000" b="0" i="0" u="none" strike="noStrike" kern="1200" cap="none" spc="0" normalizeH="0" baseline="0" noProof="0" dirty="0">
              <a:ln>
                <a:noFill/>
              </a:ln>
              <a:effectLst/>
              <a:uLnTx/>
              <a:uFillTx/>
              <a:latin typeface="GT Walsheim"/>
              <a:ea typeface="+mn-ea"/>
              <a:cs typeface="+mn-cs"/>
            </a:endParaRPr>
          </a:p>
        </p:txBody>
      </p:sp>
      <p:sp>
        <p:nvSpPr>
          <p:cNvPr id="30" name="Content">
            <a:extLst>
              <a:ext uri="{FF2B5EF4-FFF2-40B4-BE49-F238E27FC236}">
                <a16:creationId xmlns:a16="http://schemas.microsoft.com/office/drawing/2014/main" id="{1220F6C0-FFFD-4458-E172-6E0C47808166}"/>
              </a:ext>
            </a:extLst>
          </p:cNvPr>
          <p:cNvSpPr txBox="1"/>
          <p:nvPr/>
        </p:nvSpPr>
        <p:spPr>
          <a:xfrm>
            <a:off x="6544889" y="3964592"/>
            <a:ext cx="4001649" cy="1546711"/>
          </a:xfrm>
          <a:prstGeom prst="rect">
            <a:avLst/>
          </a:prstGeom>
          <a:noFill/>
        </p:spPr>
        <p:txBody>
          <a:bodyPr wrap="square" rtlCol="0">
            <a:noAutofit/>
          </a:bodyPr>
          <a:lstStyle/>
          <a:p>
            <a:pPr marL="177800" marR="0" indent="-177800" algn="l" defTabSz="914400" rtl="0" eaLnBrk="1" fontAlgn="ctr" latinLnBrk="0" hangingPunct="1">
              <a:lnSpc>
                <a:spcPct val="200000"/>
              </a:lnSpc>
              <a:spcBef>
                <a:spcPts val="0"/>
              </a:spcBef>
              <a:spcAft>
                <a:spcPts val="0"/>
              </a:spcAft>
              <a:buClr>
                <a:schemeClr val="accent1"/>
              </a:buClr>
              <a:buSzPct val="200000"/>
              <a:buFont typeface="Arial" panose="020B0604020202020204" pitchFamily="34" charset="0"/>
              <a:buChar char="•"/>
            </a:pPr>
            <a:r>
              <a:rPr kumimoji="0" lang="en-GB" sz="1000" b="0" i="0" u="none" strike="noStrike" kern="1200" cap="none" spc="0" normalizeH="0" baseline="0" noProof="0" dirty="0">
                <a:ln>
                  <a:noFill/>
                </a:ln>
                <a:solidFill>
                  <a:schemeClr val="bg1"/>
                </a:solidFill>
                <a:effectLst/>
                <a:uLnTx/>
                <a:uFillTx/>
                <a:latin typeface="GT Walsheim"/>
                <a:ea typeface="+mn-ea"/>
                <a:cs typeface="+mn-cs"/>
              </a:rPr>
              <a:t>Single content hub feeding every channel and region.</a:t>
            </a:r>
          </a:p>
          <a:p>
            <a:pPr marL="177800" marR="0" indent="-177800" algn="l" defTabSz="914400" rtl="0" eaLnBrk="1" fontAlgn="ctr" latinLnBrk="0" hangingPunct="1">
              <a:lnSpc>
                <a:spcPct val="200000"/>
              </a:lnSpc>
              <a:spcBef>
                <a:spcPts val="0"/>
              </a:spcBef>
              <a:spcAft>
                <a:spcPts val="0"/>
              </a:spcAft>
              <a:buClr>
                <a:schemeClr val="accent1"/>
              </a:buClr>
              <a:buSzPct val="200000"/>
              <a:buFont typeface="Arial" panose="020B0604020202020204" pitchFamily="34" charset="0"/>
              <a:buChar char="•"/>
            </a:pPr>
            <a:r>
              <a:rPr kumimoji="0" lang="en-GB" sz="1000" b="0" i="0" u="none" strike="noStrike" kern="1200" cap="none" spc="0" normalizeH="0" baseline="0" noProof="0" dirty="0">
                <a:ln>
                  <a:noFill/>
                </a:ln>
                <a:solidFill>
                  <a:schemeClr val="bg1"/>
                </a:solidFill>
                <a:effectLst/>
                <a:uLnTx/>
                <a:uFillTx/>
                <a:latin typeface="GT Walsheim"/>
                <a:ea typeface="+mn-ea"/>
                <a:cs typeface="+mn-cs"/>
              </a:rPr>
              <a:t>Personalization and automation native to the platform.</a:t>
            </a:r>
          </a:p>
          <a:p>
            <a:pPr marL="177800" marR="0" indent="-177800" algn="l" defTabSz="914400" rtl="0" eaLnBrk="1" fontAlgn="ctr" latinLnBrk="0" hangingPunct="1">
              <a:lnSpc>
                <a:spcPct val="200000"/>
              </a:lnSpc>
              <a:spcBef>
                <a:spcPts val="0"/>
              </a:spcBef>
              <a:spcAft>
                <a:spcPts val="0"/>
              </a:spcAft>
              <a:buClr>
                <a:schemeClr val="accent1"/>
              </a:buClr>
              <a:buSzPct val="200000"/>
              <a:buFont typeface="Arial" panose="020B0604020202020204" pitchFamily="34" charset="0"/>
              <a:buChar char="•"/>
            </a:pPr>
            <a:r>
              <a:rPr kumimoji="0" lang="en-GB" sz="1000" b="0" i="0" u="none" strike="noStrike" kern="1200" cap="none" spc="0" normalizeH="0" baseline="0" noProof="0" dirty="0">
                <a:ln>
                  <a:noFill/>
                </a:ln>
                <a:solidFill>
                  <a:schemeClr val="bg1"/>
                </a:solidFill>
                <a:effectLst/>
                <a:uLnTx/>
                <a:uFillTx/>
                <a:latin typeface="GT Walsheim"/>
                <a:ea typeface="+mn-ea"/>
                <a:cs typeface="+mn-cs"/>
              </a:rPr>
              <a:t>New microsites shipped in weeks, not quarters.</a:t>
            </a:r>
          </a:p>
          <a:p>
            <a:pPr marL="177800" marR="0" indent="-177800" algn="l" defTabSz="914400" rtl="0" eaLnBrk="1" fontAlgn="ctr" latinLnBrk="0" hangingPunct="1">
              <a:lnSpc>
                <a:spcPct val="200000"/>
              </a:lnSpc>
              <a:spcBef>
                <a:spcPts val="0"/>
              </a:spcBef>
              <a:spcAft>
                <a:spcPts val="0"/>
              </a:spcAft>
              <a:buClr>
                <a:schemeClr val="accent1"/>
              </a:buClr>
              <a:buSzPct val="200000"/>
              <a:buFont typeface="Arial" panose="020B0604020202020204" pitchFamily="34" charset="0"/>
              <a:buChar char="•"/>
            </a:pPr>
            <a:r>
              <a:rPr kumimoji="0" lang="en-GB" sz="1000" b="0" i="0" u="none" strike="noStrike" kern="1200" cap="none" spc="0" normalizeH="0" baseline="0" noProof="0" dirty="0">
                <a:ln>
                  <a:noFill/>
                </a:ln>
                <a:solidFill>
                  <a:schemeClr val="bg1"/>
                </a:solidFill>
                <a:effectLst/>
                <a:uLnTx/>
                <a:uFillTx/>
                <a:latin typeface="GT Walsheim"/>
                <a:ea typeface="+mn-ea"/>
                <a:cs typeface="+mn-cs"/>
              </a:rPr>
              <a:t>Campaign analytics tied directly to content performance.</a:t>
            </a:r>
          </a:p>
          <a:p>
            <a:pPr marL="177800" marR="0" indent="-177800" algn="l" defTabSz="914400" rtl="0" eaLnBrk="1" fontAlgn="ctr" latinLnBrk="0" hangingPunct="1">
              <a:lnSpc>
                <a:spcPct val="200000"/>
              </a:lnSpc>
              <a:spcBef>
                <a:spcPts val="0"/>
              </a:spcBef>
              <a:spcAft>
                <a:spcPts val="0"/>
              </a:spcAft>
              <a:buClr>
                <a:schemeClr val="accent1"/>
              </a:buClr>
              <a:buSzPct val="200000"/>
              <a:buFont typeface="Arial" panose="020B0604020202020204" pitchFamily="34" charset="0"/>
              <a:buChar char="•"/>
            </a:pPr>
            <a:endParaRPr kumimoji="0" lang="en-GB" sz="1000" b="0" i="0" u="none" strike="noStrike" kern="1200" cap="none" spc="0" normalizeH="0" baseline="0" noProof="0" dirty="0">
              <a:ln>
                <a:noFill/>
              </a:ln>
              <a:solidFill>
                <a:schemeClr val="bg1"/>
              </a:solidFill>
              <a:effectLst/>
              <a:uLnTx/>
              <a:uFillTx/>
              <a:latin typeface="GT Walsheim"/>
              <a:ea typeface="+mn-ea"/>
              <a:cs typeface="+mn-cs"/>
            </a:endParaRPr>
          </a:p>
          <a:p>
            <a:pPr marL="177800" marR="0" indent="-177800" algn="l" defTabSz="914400" rtl="0" eaLnBrk="1" fontAlgn="ctr" latinLnBrk="0" hangingPunct="1">
              <a:lnSpc>
                <a:spcPct val="200000"/>
              </a:lnSpc>
              <a:spcBef>
                <a:spcPts val="0"/>
              </a:spcBef>
              <a:spcAft>
                <a:spcPts val="0"/>
              </a:spcAft>
              <a:buClr>
                <a:schemeClr val="accent1"/>
              </a:buClr>
              <a:buSzPct val="200000"/>
              <a:buFont typeface="Arial" panose="020B0604020202020204" pitchFamily="34" charset="0"/>
              <a:buChar char="•"/>
            </a:pPr>
            <a:endParaRPr kumimoji="0" lang="en-GB" sz="1000" b="0" i="0" u="none" strike="noStrike" kern="1200" cap="none" spc="0" normalizeH="0" baseline="0" noProof="0" dirty="0">
              <a:ln>
                <a:noFill/>
              </a:ln>
              <a:solidFill>
                <a:schemeClr val="bg1"/>
              </a:solidFill>
              <a:effectLst/>
              <a:uLnTx/>
              <a:uFillTx/>
              <a:latin typeface="GT Walsheim"/>
              <a:ea typeface="+mn-ea"/>
              <a:cs typeface="+mn-cs"/>
            </a:endParaRPr>
          </a:p>
          <a:p>
            <a:pPr marL="177800" marR="0" indent="-177800" algn="l" defTabSz="914400" rtl="0" eaLnBrk="1" fontAlgn="ctr" latinLnBrk="0" hangingPunct="1">
              <a:lnSpc>
                <a:spcPct val="200000"/>
              </a:lnSpc>
              <a:spcBef>
                <a:spcPts val="0"/>
              </a:spcBef>
              <a:spcAft>
                <a:spcPts val="0"/>
              </a:spcAft>
              <a:buClr>
                <a:schemeClr val="accent1"/>
              </a:buClr>
              <a:buSzPct val="200000"/>
              <a:buFont typeface="Arial" panose="020B0604020202020204" pitchFamily="34" charset="0"/>
              <a:buChar char="•"/>
            </a:pPr>
            <a:endParaRPr kumimoji="0" lang="en-GB" sz="1000" b="0" i="0" u="none" strike="noStrike" kern="1200" cap="none" spc="0" normalizeH="0" baseline="0" noProof="0" dirty="0">
              <a:ln>
                <a:noFill/>
              </a:ln>
              <a:solidFill>
                <a:schemeClr val="bg1"/>
              </a:solidFill>
              <a:effectLst/>
              <a:uLnTx/>
              <a:uFillTx/>
              <a:latin typeface="GT Walsheim"/>
              <a:ea typeface="+mn-ea"/>
              <a:cs typeface="+mn-cs"/>
            </a:endParaRPr>
          </a:p>
          <a:p>
            <a:pPr marL="177800" marR="0" indent="-177800" algn="l" defTabSz="914400" rtl="0" eaLnBrk="1" fontAlgn="ctr" latinLnBrk="0" hangingPunct="1">
              <a:lnSpc>
                <a:spcPct val="200000"/>
              </a:lnSpc>
              <a:spcBef>
                <a:spcPts val="0"/>
              </a:spcBef>
              <a:spcAft>
                <a:spcPts val="0"/>
              </a:spcAft>
              <a:buClr>
                <a:schemeClr val="accent1"/>
              </a:buClr>
              <a:buSzPct val="200000"/>
              <a:buFont typeface="Arial" panose="020B0604020202020204" pitchFamily="34" charset="0"/>
              <a:buChar char="•"/>
            </a:pPr>
            <a:endParaRPr kumimoji="0" lang="en-GB" sz="1000" b="0" i="0" u="none" strike="noStrike" kern="1200" cap="none" spc="0" normalizeH="0" baseline="0" noProof="0" dirty="0">
              <a:ln>
                <a:noFill/>
              </a:ln>
              <a:solidFill>
                <a:schemeClr val="bg1"/>
              </a:solidFill>
              <a:effectLst/>
              <a:uLnTx/>
              <a:uFillTx/>
              <a:latin typeface="GT Walsheim"/>
              <a:ea typeface="+mn-ea"/>
              <a:cs typeface="+mn-cs"/>
            </a:endParaRPr>
          </a:p>
        </p:txBody>
      </p:sp>
      <p:sp>
        <p:nvSpPr>
          <p:cNvPr id="31" name="PILL">
            <a:extLst>
              <a:ext uri="{FF2B5EF4-FFF2-40B4-BE49-F238E27FC236}">
                <a16:creationId xmlns:a16="http://schemas.microsoft.com/office/drawing/2014/main" id="{6588D6DF-D774-DE1A-5D66-118793D65A21}"/>
              </a:ext>
            </a:extLst>
          </p:cNvPr>
          <p:cNvSpPr/>
          <p:nvPr/>
        </p:nvSpPr>
        <p:spPr>
          <a:xfrm>
            <a:off x="1579445" y="2455820"/>
            <a:ext cx="767727" cy="238036"/>
          </a:xfrm>
          <a:prstGeom prst="roundRect">
            <a:avLst>
              <a:gd name="adj" fmla="val 50000"/>
            </a:avLst>
          </a:prstGeom>
          <a:solidFill>
            <a:schemeClr val="bg2">
              <a:lumMod val="90000"/>
            </a:schemeClr>
          </a:solidFill>
          <a:ln/>
        </p:spPr>
        <p:txBody>
          <a:bodyPr wrap="square" tIns="0" bIns="0">
            <a:spAutoFit/>
          </a:bodyPr>
          <a:lstStyle/>
          <a:p>
            <a:r>
              <a:rPr lang="en-US" sz="1100" b="1" kern="0" spc="54" dirty="0">
                <a:latin typeface="-apple-system" pitchFamily="34" charset="0"/>
                <a:ea typeface="-apple-system" pitchFamily="34" charset="-122"/>
                <a:cs typeface="-apple-system" pitchFamily="34" charset="-120"/>
              </a:rPr>
              <a:t>BEFORE</a:t>
            </a:r>
          </a:p>
        </p:txBody>
      </p:sp>
      <p:sp>
        <p:nvSpPr>
          <p:cNvPr id="34" name="Title">
            <a:extLst>
              <a:ext uri="{FF2B5EF4-FFF2-40B4-BE49-F238E27FC236}">
                <a16:creationId xmlns:a16="http://schemas.microsoft.com/office/drawing/2014/main" id="{D15FDDB6-5FA6-9A83-B1D5-7635D86E216B}"/>
              </a:ext>
            </a:extLst>
          </p:cNvPr>
          <p:cNvSpPr>
            <a:spLocks noGrp="1"/>
          </p:cNvSpPr>
          <p:nvPr>
            <p:ph type="title"/>
          </p:nvPr>
        </p:nvSpPr>
        <p:spPr>
          <a:xfrm>
            <a:off x="515938" y="368299"/>
            <a:ext cx="11151454" cy="1401123"/>
          </a:xfrm>
        </p:spPr>
        <p:txBody>
          <a:bodyPr anchor="t">
            <a:normAutofit/>
          </a:bodyPr>
          <a:lstStyle/>
          <a:p>
            <a:r>
              <a:rPr lang="en-US" b="1" kern="0" spc="-86" dirty="0">
                <a:solidFill>
                  <a:srgbClr val="1D1D1B"/>
                </a:solidFill>
                <a:ea typeface="-apple-system" pitchFamily="34" charset="-122"/>
                <a:cs typeface="-apple-system" pitchFamily="34" charset="-120"/>
              </a:rPr>
              <a:t>Trusted by marketing and engineering teams around the world.</a:t>
            </a:r>
            <a:endParaRPr lang="en-CZ" dirty="0"/>
          </a:p>
        </p:txBody>
      </p:sp>
    </p:spTree>
    <p:extLst>
      <p:ext uri="{BB962C8B-B14F-4D97-AF65-F5344CB8AC3E}">
        <p14:creationId xmlns:p14="http://schemas.microsoft.com/office/powerpoint/2010/main" val="1582877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cký objekt 1">
            <a:extLst>
              <a:ext uri="{FF2B5EF4-FFF2-40B4-BE49-F238E27FC236}">
                <a16:creationId xmlns:a16="http://schemas.microsoft.com/office/drawing/2014/main" id="{7660AEB7-CF56-E7DC-6327-19C28FD3806E}"/>
              </a:ext>
            </a:extLst>
          </p:cNvPr>
          <p:cNvPicPr>
            <a:picLocks noChangeAspect="1"/>
          </p:cNvPicPr>
          <p:nvPr/>
        </p:nvPicPr>
        <p:blipFill>
          <a:blip>
            <a:extLst>
              <a:ext uri="{96DAC541-7B7A-43D3-8B79-37D633B846F1}">
                <asvg:svgBlip xmlns:asvg="http://schemas.microsoft.com/office/drawing/2016/SVG/main" r:embed="rId2"/>
              </a:ext>
            </a:extLst>
          </a:blip>
          <a:srcRect l="8235" t="1710" r="8235" b="1710"/>
          <a:stretch>
            <a:fillRect/>
          </a:stretch>
        </p:blipFill>
        <p:spPr>
          <a:xfrm rot="5400000" flipV="1">
            <a:off x="2666999" y="-2666999"/>
            <a:ext cx="6858002" cy="12192000"/>
          </a:xfrm>
          <a:prstGeom prst="rect">
            <a:avLst/>
          </a:prstGeom>
        </p:spPr>
      </p:pic>
      <p:sp>
        <p:nvSpPr>
          <p:cNvPr id="3" name="Title 2">
            <a:extLst>
              <a:ext uri="{FF2B5EF4-FFF2-40B4-BE49-F238E27FC236}">
                <a16:creationId xmlns:a16="http://schemas.microsoft.com/office/drawing/2014/main" id="{9ADEF471-FE7C-E414-8D5E-E2FD09F49432}"/>
              </a:ext>
            </a:extLst>
          </p:cNvPr>
          <p:cNvSpPr>
            <a:spLocks noGrp="1"/>
          </p:cNvSpPr>
          <p:nvPr>
            <p:ph type="title"/>
          </p:nvPr>
        </p:nvSpPr>
        <p:spPr/>
        <p:txBody>
          <a:bodyPr/>
          <a:lstStyle/>
          <a:p>
            <a:endParaRPr lang="en-CZ"/>
          </a:p>
        </p:txBody>
      </p:sp>
    </p:spTree>
    <p:extLst>
      <p:ext uri="{BB962C8B-B14F-4D97-AF65-F5344CB8AC3E}">
        <p14:creationId xmlns:p14="http://schemas.microsoft.com/office/powerpoint/2010/main" val="717134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3A4D-71FD-3A01-CEA2-9F6D12CACCCB}"/>
            </a:ext>
          </a:extLst>
        </p:cNvPr>
        <p:cNvGrpSpPr/>
        <p:nvPr/>
      </p:nvGrpSpPr>
      <p:grpSpPr>
        <a:xfrm>
          <a:off x="0" y="0"/>
          <a:ext cx="0" cy="0"/>
          <a:chOff x="0" y="0"/>
          <a:chExt cx="0" cy="0"/>
        </a:xfrm>
      </p:grpSpPr>
      <p:pic>
        <p:nvPicPr>
          <p:cNvPr id="5" name="Debbie Tucek">
            <a:extLst>
              <a:ext uri="{FF2B5EF4-FFF2-40B4-BE49-F238E27FC236}">
                <a16:creationId xmlns:a16="http://schemas.microsoft.com/office/drawing/2014/main" id="{FF605DD3-583F-4C70-E7F2-5A384134C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3328" y="1268314"/>
            <a:ext cx="1524000" cy="2032000"/>
          </a:xfrm>
          <a:prstGeom prst="rect">
            <a:avLst/>
          </a:prstGeom>
        </p:spPr>
      </p:pic>
      <p:pic>
        <p:nvPicPr>
          <p:cNvPr id="6" name="Martin Kralik">
            <a:extLst>
              <a:ext uri="{FF2B5EF4-FFF2-40B4-BE49-F238E27FC236}">
                <a16:creationId xmlns:a16="http://schemas.microsoft.com/office/drawing/2014/main" id="{4BB89698-64F4-ABDF-160E-6E3125F1A9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7419" y="1268314"/>
            <a:ext cx="1524000" cy="2032000"/>
          </a:xfrm>
          <a:prstGeom prst="rect">
            <a:avLst/>
          </a:prstGeom>
        </p:spPr>
      </p:pic>
      <p:pic>
        <p:nvPicPr>
          <p:cNvPr id="19" name="Ben Franklin">
            <a:extLst>
              <a:ext uri="{FF2B5EF4-FFF2-40B4-BE49-F238E27FC236}">
                <a16:creationId xmlns:a16="http://schemas.microsoft.com/office/drawing/2014/main" id="{10B690E9-8866-FA31-6DB2-C578ED1C90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1510" y="1268314"/>
            <a:ext cx="1524000" cy="2032000"/>
          </a:xfrm>
          <a:prstGeom prst="rect">
            <a:avLst/>
          </a:prstGeom>
        </p:spPr>
      </p:pic>
      <p:pic>
        <p:nvPicPr>
          <p:cNvPr id="18" name="James Turner">
            <a:extLst>
              <a:ext uri="{FF2B5EF4-FFF2-40B4-BE49-F238E27FC236}">
                <a16:creationId xmlns:a16="http://schemas.microsoft.com/office/drawing/2014/main" id="{72C90151-AE26-0512-37B5-A67FAD570EA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05601" y="1268314"/>
            <a:ext cx="1524000" cy="2032000"/>
          </a:xfrm>
          <a:prstGeom prst="rect">
            <a:avLst/>
          </a:prstGeom>
        </p:spPr>
      </p:pic>
      <p:pic>
        <p:nvPicPr>
          <p:cNvPr id="17" name="Dominik Pinter">
            <a:extLst>
              <a:ext uri="{FF2B5EF4-FFF2-40B4-BE49-F238E27FC236}">
                <a16:creationId xmlns:a16="http://schemas.microsoft.com/office/drawing/2014/main" id="{0387F6E3-902B-0D02-6B08-E6B4EB4D3B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49692" y="1268315"/>
            <a:ext cx="1523999" cy="2031998"/>
          </a:xfrm>
          <a:prstGeom prst="rect">
            <a:avLst/>
          </a:prstGeom>
        </p:spPr>
      </p:pic>
      <p:pic>
        <p:nvPicPr>
          <p:cNvPr id="16" name="Martina Skantarova">
            <a:extLst>
              <a:ext uri="{FF2B5EF4-FFF2-40B4-BE49-F238E27FC236}">
                <a16:creationId xmlns:a16="http://schemas.microsoft.com/office/drawing/2014/main" id="{66F679C4-06C7-E2BC-DD93-08D6230E22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93783" y="1268314"/>
            <a:ext cx="1524000" cy="2032000"/>
          </a:xfrm>
          <a:prstGeom prst="rect">
            <a:avLst/>
          </a:prstGeom>
        </p:spPr>
      </p:pic>
      <p:pic>
        <p:nvPicPr>
          <p:cNvPr id="9" name="David Komarek">
            <a:extLst>
              <a:ext uri="{FF2B5EF4-FFF2-40B4-BE49-F238E27FC236}">
                <a16:creationId xmlns:a16="http://schemas.microsoft.com/office/drawing/2014/main" id="{13E1AFF9-EA39-32DB-1CB2-BC434251A77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3328" y="3577301"/>
            <a:ext cx="1524000" cy="2032000"/>
          </a:xfrm>
          <a:prstGeom prst="rect">
            <a:avLst/>
          </a:prstGeom>
        </p:spPr>
      </p:pic>
      <p:pic>
        <p:nvPicPr>
          <p:cNvPr id="11" name="Sean Wright">
            <a:extLst>
              <a:ext uri="{FF2B5EF4-FFF2-40B4-BE49-F238E27FC236}">
                <a16:creationId xmlns:a16="http://schemas.microsoft.com/office/drawing/2014/main" id="{5642B40A-43DA-F32E-9DF3-F770483DF0E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08275" y="3577301"/>
            <a:ext cx="1524000" cy="2032000"/>
          </a:xfrm>
          <a:prstGeom prst="rect">
            <a:avLst/>
          </a:prstGeom>
        </p:spPr>
      </p:pic>
      <p:pic>
        <p:nvPicPr>
          <p:cNvPr id="12" name="Matej Stefanik">
            <a:extLst>
              <a:ext uri="{FF2B5EF4-FFF2-40B4-BE49-F238E27FC236}">
                <a16:creationId xmlns:a16="http://schemas.microsoft.com/office/drawing/2014/main" id="{325D1C45-1226-B619-373B-D5BCB8E9B20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43222" y="3577301"/>
            <a:ext cx="1524000" cy="2032000"/>
          </a:xfrm>
          <a:prstGeom prst="rect">
            <a:avLst/>
          </a:prstGeom>
        </p:spPr>
      </p:pic>
      <p:pic>
        <p:nvPicPr>
          <p:cNvPr id="13" name="Michael Hennesey">
            <a:extLst>
              <a:ext uri="{FF2B5EF4-FFF2-40B4-BE49-F238E27FC236}">
                <a16:creationId xmlns:a16="http://schemas.microsoft.com/office/drawing/2014/main" id="{2852AC5A-E610-0F67-7BC9-1212C667EB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05601" y="3577301"/>
            <a:ext cx="1524000" cy="2032000"/>
          </a:xfrm>
          <a:prstGeom prst="rect">
            <a:avLst/>
          </a:prstGeom>
        </p:spPr>
      </p:pic>
      <p:pic>
        <p:nvPicPr>
          <p:cNvPr id="14" name="Ondrej Noak">
            <a:extLst>
              <a:ext uri="{FF2B5EF4-FFF2-40B4-BE49-F238E27FC236}">
                <a16:creationId xmlns:a16="http://schemas.microsoft.com/office/drawing/2014/main" id="{95B4AB77-D9E2-17E9-9492-12436708659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40548" y="3577301"/>
            <a:ext cx="1524000" cy="2032000"/>
          </a:xfrm>
          <a:prstGeom prst="rect">
            <a:avLst/>
          </a:prstGeom>
        </p:spPr>
      </p:pic>
      <p:pic>
        <p:nvPicPr>
          <p:cNvPr id="2" name="David Slavik">
            <a:extLst>
              <a:ext uri="{FF2B5EF4-FFF2-40B4-BE49-F238E27FC236}">
                <a16:creationId xmlns:a16="http://schemas.microsoft.com/office/drawing/2014/main" id="{D59F77E0-6CA2-BC3D-B9DD-9A75D8E2193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710256" y="3577302"/>
            <a:ext cx="1524000" cy="2032000"/>
          </a:xfrm>
          <a:prstGeom prst="rect">
            <a:avLst/>
          </a:prstGeom>
        </p:spPr>
      </p:pic>
      <p:sp>
        <p:nvSpPr>
          <p:cNvPr id="23" name="Text Placeholder 22">
            <a:extLst>
              <a:ext uri="{FF2B5EF4-FFF2-40B4-BE49-F238E27FC236}">
                <a16:creationId xmlns:a16="http://schemas.microsoft.com/office/drawing/2014/main" id="{54D93A44-005E-45AB-3883-94CC896DDCF1}"/>
              </a:ext>
            </a:extLst>
          </p:cNvPr>
          <p:cNvSpPr>
            <a:spLocks noGrp="1"/>
          </p:cNvSpPr>
          <p:nvPr>
            <p:ph type="body" idx="1"/>
          </p:nvPr>
        </p:nvSpPr>
        <p:spPr/>
        <p:txBody>
          <a:bodyPr/>
          <a:lstStyle/>
          <a:p>
            <a:r>
              <a:rPr lang="en-CZ" dirty="0"/>
              <a:t>Kentico people</a:t>
            </a:r>
          </a:p>
        </p:txBody>
      </p:sp>
      <p:sp>
        <p:nvSpPr>
          <p:cNvPr id="22" name="Title 21">
            <a:extLst>
              <a:ext uri="{FF2B5EF4-FFF2-40B4-BE49-F238E27FC236}">
                <a16:creationId xmlns:a16="http://schemas.microsoft.com/office/drawing/2014/main" id="{B0C624C1-D43E-8862-A49B-3F23B176F948}"/>
              </a:ext>
            </a:extLst>
          </p:cNvPr>
          <p:cNvSpPr>
            <a:spLocks noGrp="1"/>
          </p:cNvSpPr>
          <p:nvPr>
            <p:ph type="title"/>
          </p:nvPr>
        </p:nvSpPr>
        <p:spPr/>
        <p:txBody>
          <a:bodyPr/>
          <a:lstStyle/>
          <a:p>
            <a:r>
              <a:rPr lang="en-CZ" dirty="0"/>
              <a:t>Speaker photos</a:t>
            </a:r>
          </a:p>
        </p:txBody>
      </p:sp>
    </p:spTree>
    <p:extLst>
      <p:ext uri="{BB962C8B-B14F-4D97-AF65-F5344CB8AC3E}">
        <p14:creationId xmlns:p14="http://schemas.microsoft.com/office/powerpoint/2010/main" val="2843783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E464AEE8-F1D2-DD43-9D38-5D2F6F07C97D}"/>
              </a:ext>
            </a:extLst>
          </p:cNvPr>
          <p:cNvSpPr txBox="1"/>
          <p:nvPr/>
        </p:nvSpPr>
        <p:spPr>
          <a:xfrm>
            <a:off x="515938" y="1092200"/>
            <a:ext cx="3683000" cy="177800"/>
          </a:xfrm>
          <a:prstGeom prst="rect">
            <a:avLst/>
          </a:prstGeom>
          <a:noFill/>
        </p:spPr>
        <p:txBody>
          <a:bodyPr vertOverflow="overflow" vert="horz" wrap="square" lIns="0" tIns="0" rIns="0" bIns="0" rtlCol="0" anchor="ctr">
            <a:noAutofit/>
          </a:bodyPr>
          <a:lstStyle>
            <a:defPPr>
              <a:defRPr lang="cs-CZ"/>
            </a:defPPr>
            <a:lvl1pPr marR="0" indent="0" fontAlgn="auto">
              <a:lnSpc>
                <a:spcPct val="100000"/>
              </a:lnSpc>
              <a:spcBef>
                <a:spcPts val="0"/>
              </a:spcBef>
              <a:spcAft>
                <a:spcPts val="0"/>
              </a:spcAft>
              <a:buClrTx/>
              <a:buSzTx/>
              <a:buFontTx/>
              <a:buNone/>
              <a:tabLst/>
              <a:defRPr kumimoji="0" sz="1000" i="0" u="none" strike="noStrike" cap="none" spc="0" normalizeH="0" baseline="0">
                <a:ln>
                  <a:noFill/>
                </a:ln>
                <a:solidFill>
                  <a:srgbClr val="000000">
                    <a:alpha val="50000"/>
                  </a:srgbClr>
                </a:solidFill>
                <a:effectLst/>
                <a:uLnTx/>
                <a:uFillTx/>
              </a:defRPr>
            </a:lvl1pPr>
          </a:lstStyle>
          <a:p>
            <a:r>
              <a:rPr lang="en-GB"/>
              <a:t>Basic </a:t>
            </a:r>
            <a:r>
              <a:rPr lang="en-GB" dirty="0" err="1"/>
              <a:t>colors</a:t>
            </a:r>
            <a:endParaRPr lang="en-CZ" dirty="0"/>
          </a:p>
        </p:txBody>
      </p:sp>
      <p:sp>
        <p:nvSpPr>
          <p:cNvPr id="75" name="Rounded Rectangle 74">
            <a:extLst>
              <a:ext uri="{FF2B5EF4-FFF2-40B4-BE49-F238E27FC236}">
                <a16:creationId xmlns:a16="http://schemas.microsoft.com/office/drawing/2014/main" id="{40845461-9870-D040-A924-B1580F364D66}"/>
              </a:ext>
            </a:extLst>
          </p:cNvPr>
          <p:cNvSpPr/>
          <p:nvPr/>
        </p:nvSpPr>
        <p:spPr>
          <a:xfrm>
            <a:off x="515938" y="1320800"/>
            <a:ext cx="1143000" cy="431800"/>
          </a:xfrm>
          <a:prstGeom prst="roundRect">
            <a:avLst>
              <a:gd name="adj" fmla="val 8333"/>
            </a:avLst>
          </a:prstGeom>
          <a:solidFill>
            <a:srgbClr val="F05A2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76" name="TextBox 75">
            <a:extLst>
              <a:ext uri="{FF2B5EF4-FFF2-40B4-BE49-F238E27FC236}">
                <a16:creationId xmlns:a16="http://schemas.microsoft.com/office/drawing/2014/main" id="{885B56FA-C780-8842-A719-A8388BEC6CEA}"/>
              </a:ext>
            </a:extLst>
          </p:cNvPr>
          <p:cNvSpPr txBox="1"/>
          <p:nvPr/>
        </p:nvSpPr>
        <p:spPr>
          <a:xfrm>
            <a:off x="515938" y="17780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Kentico Orange</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77" name="TextBox 76">
            <a:extLst>
              <a:ext uri="{FF2B5EF4-FFF2-40B4-BE49-F238E27FC236}">
                <a16:creationId xmlns:a16="http://schemas.microsoft.com/office/drawing/2014/main" id="{BA9FDCF3-5D8E-B74A-8B49-21EF7C45B934}"/>
              </a:ext>
            </a:extLst>
          </p:cNvPr>
          <p:cNvSpPr txBox="1"/>
          <p:nvPr/>
        </p:nvSpPr>
        <p:spPr>
          <a:xfrm>
            <a:off x="515938" y="19177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#F05A22</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78" name="TextBox 77">
            <a:extLst>
              <a:ext uri="{FF2B5EF4-FFF2-40B4-BE49-F238E27FC236}">
                <a16:creationId xmlns:a16="http://schemas.microsoft.com/office/drawing/2014/main" id="{01FC5A41-69E9-E54D-8789-4B5258A02AEA}"/>
              </a:ext>
            </a:extLst>
          </p:cNvPr>
          <p:cNvSpPr txBox="1"/>
          <p:nvPr/>
        </p:nvSpPr>
        <p:spPr>
          <a:xfrm>
            <a:off x="515938" y="20701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Logo, CTA</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79" name="Rounded Rectangle 78">
            <a:extLst>
              <a:ext uri="{FF2B5EF4-FFF2-40B4-BE49-F238E27FC236}">
                <a16:creationId xmlns:a16="http://schemas.microsoft.com/office/drawing/2014/main" id="{BCF61347-B718-0640-8D2C-A0FC0439F99B}"/>
              </a:ext>
            </a:extLst>
          </p:cNvPr>
          <p:cNvSpPr/>
          <p:nvPr/>
        </p:nvSpPr>
        <p:spPr>
          <a:xfrm>
            <a:off x="1722438" y="1320800"/>
            <a:ext cx="1143000" cy="431800"/>
          </a:xfrm>
          <a:prstGeom prst="roundRect">
            <a:avLst>
              <a:gd name="adj" fmla="val 8333"/>
            </a:avLst>
          </a:prstGeom>
          <a:solidFill>
            <a:srgbClr val="FFFFFF"/>
          </a:solidFill>
          <a:ln w="6350" cap="flat" cmpd="sng" algn="ctr">
            <a:solidFill>
              <a:srgbClr val="D1C4B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80" name="TextBox 79">
            <a:extLst>
              <a:ext uri="{FF2B5EF4-FFF2-40B4-BE49-F238E27FC236}">
                <a16:creationId xmlns:a16="http://schemas.microsoft.com/office/drawing/2014/main" id="{45FD269F-A1D4-2149-9455-54225D17086E}"/>
              </a:ext>
            </a:extLst>
          </p:cNvPr>
          <p:cNvSpPr txBox="1"/>
          <p:nvPr/>
        </p:nvSpPr>
        <p:spPr>
          <a:xfrm>
            <a:off x="1722438" y="17780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White</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81" name="TextBox 80">
            <a:extLst>
              <a:ext uri="{FF2B5EF4-FFF2-40B4-BE49-F238E27FC236}">
                <a16:creationId xmlns:a16="http://schemas.microsoft.com/office/drawing/2014/main" id="{D47E1D46-D98E-DD42-ACF6-E26B2BEC4172}"/>
              </a:ext>
            </a:extLst>
          </p:cNvPr>
          <p:cNvSpPr txBox="1"/>
          <p:nvPr/>
        </p:nvSpPr>
        <p:spPr>
          <a:xfrm>
            <a:off x="1722438" y="19177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#FFFFFF</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82" name="TextBox 81">
            <a:extLst>
              <a:ext uri="{FF2B5EF4-FFF2-40B4-BE49-F238E27FC236}">
                <a16:creationId xmlns:a16="http://schemas.microsoft.com/office/drawing/2014/main" id="{FEAEAF69-78EB-954D-84FF-304DB6617F2F}"/>
              </a:ext>
            </a:extLst>
          </p:cNvPr>
          <p:cNvSpPr txBox="1"/>
          <p:nvPr/>
        </p:nvSpPr>
        <p:spPr>
          <a:xfrm>
            <a:off x="1722438" y="20701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Text on dark</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83" name="Rounded Rectangle 82">
            <a:extLst>
              <a:ext uri="{FF2B5EF4-FFF2-40B4-BE49-F238E27FC236}">
                <a16:creationId xmlns:a16="http://schemas.microsoft.com/office/drawing/2014/main" id="{A0433CD1-DFC2-874E-8435-4104A6789B9B}"/>
              </a:ext>
            </a:extLst>
          </p:cNvPr>
          <p:cNvSpPr/>
          <p:nvPr/>
        </p:nvSpPr>
        <p:spPr>
          <a:xfrm>
            <a:off x="2928938" y="1320800"/>
            <a:ext cx="1143000" cy="431800"/>
          </a:xfrm>
          <a:prstGeom prst="roundRect">
            <a:avLst>
              <a:gd name="adj" fmla="val 8333"/>
            </a:avLst>
          </a:prstGeom>
          <a:solidFill>
            <a:srgbClr val="000000"/>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84" name="TextBox 83">
            <a:extLst>
              <a:ext uri="{FF2B5EF4-FFF2-40B4-BE49-F238E27FC236}">
                <a16:creationId xmlns:a16="http://schemas.microsoft.com/office/drawing/2014/main" id="{A49A5F7A-2220-CC42-8A4B-19E681325970}"/>
              </a:ext>
            </a:extLst>
          </p:cNvPr>
          <p:cNvSpPr txBox="1"/>
          <p:nvPr/>
        </p:nvSpPr>
        <p:spPr>
          <a:xfrm>
            <a:off x="2928938" y="17780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Black</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85" name="TextBox 84">
            <a:extLst>
              <a:ext uri="{FF2B5EF4-FFF2-40B4-BE49-F238E27FC236}">
                <a16:creationId xmlns:a16="http://schemas.microsoft.com/office/drawing/2014/main" id="{D952DA9C-8763-E245-9F33-10E2DC09507C}"/>
              </a:ext>
            </a:extLst>
          </p:cNvPr>
          <p:cNvSpPr txBox="1"/>
          <p:nvPr/>
        </p:nvSpPr>
        <p:spPr>
          <a:xfrm>
            <a:off x="2928938" y="19177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CZ" sz="650" b="0" i="0" u="none" strike="noStrike" kern="1200" cap="none" spc="0" normalizeH="0" baseline="0" noProof="0">
                <a:ln>
                  <a:noFill/>
                </a:ln>
                <a:solidFill>
                  <a:srgbClr val="666666"/>
                </a:solidFill>
                <a:effectLst/>
                <a:uLnTx/>
                <a:uFillTx/>
                <a:latin typeface="GT Walsheim"/>
              </a:rPr>
              <a:t>#000000</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86" name="TextBox 85">
            <a:extLst>
              <a:ext uri="{FF2B5EF4-FFF2-40B4-BE49-F238E27FC236}">
                <a16:creationId xmlns:a16="http://schemas.microsoft.com/office/drawing/2014/main" id="{0CDD1742-41D6-8942-BD3B-8F26B2A13DCB}"/>
              </a:ext>
            </a:extLst>
          </p:cNvPr>
          <p:cNvSpPr txBox="1"/>
          <p:nvPr/>
        </p:nvSpPr>
        <p:spPr>
          <a:xfrm>
            <a:off x="2928938" y="20701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Text on light</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88" name="TextBox 87">
            <a:extLst>
              <a:ext uri="{FF2B5EF4-FFF2-40B4-BE49-F238E27FC236}">
                <a16:creationId xmlns:a16="http://schemas.microsoft.com/office/drawing/2014/main" id="{155BDD86-CE60-DA4C-84B7-B5AAE662AF52}"/>
              </a:ext>
            </a:extLst>
          </p:cNvPr>
          <p:cNvSpPr txBox="1"/>
          <p:nvPr/>
        </p:nvSpPr>
        <p:spPr>
          <a:xfrm>
            <a:off x="515938" y="2400300"/>
            <a:ext cx="3683000" cy="177800"/>
          </a:xfrm>
          <a:prstGeom prst="rect">
            <a:avLst/>
          </a:prstGeom>
          <a:noFill/>
        </p:spPr>
        <p:txBody>
          <a:bodyPr vertOverflow="overflow" vert="horz" wrap="square" lIns="0" tIns="0" rIns="0" bIns="0" rtlCol="0" anchor="ctr">
            <a:noAutofit/>
          </a:bodyPr>
          <a:lstStyle>
            <a:defPPr>
              <a:defRPr lang="cs-CZ"/>
            </a:defPPr>
            <a:lvl1pPr marR="0" indent="0" fontAlgn="auto">
              <a:lnSpc>
                <a:spcPct val="100000"/>
              </a:lnSpc>
              <a:spcBef>
                <a:spcPts val="0"/>
              </a:spcBef>
              <a:spcAft>
                <a:spcPts val="0"/>
              </a:spcAft>
              <a:buClrTx/>
              <a:buSzTx/>
              <a:buFontTx/>
              <a:buNone/>
              <a:tabLst/>
              <a:defRPr kumimoji="0" sz="1000" i="0" u="none" strike="noStrike" cap="none" spc="0" normalizeH="0" baseline="0">
                <a:ln>
                  <a:noFill/>
                </a:ln>
                <a:solidFill>
                  <a:srgbClr val="000000">
                    <a:alpha val="50000"/>
                  </a:srgbClr>
                </a:solidFill>
                <a:effectLst/>
                <a:uLnTx/>
                <a:uFillTx/>
              </a:defRPr>
            </a:lvl1pPr>
          </a:lstStyle>
          <a:p>
            <a:r>
              <a:rPr lang="en-GB" dirty="0"/>
              <a:t>Kentico Violet</a:t>
            </a:r>
            <a:endParaRPr lang="en-CZ" dirty="0"/>
          </a:p>
        </p:txBody>
      </p:sp>
      <p:sp>
        <p:nvSpPr>
          <p:cNvPr id="89" name="Rounded Rectangle 88">
            <a:extLst>
              <a:ext uri="{FF2B5EF4-FFF2-40B4-BE49-F238E27FC236}">
                <a16:creationId xmlns:a16="http://schemas.microsoft.com/office/drawing/2014/main" id="{707DE327-D70B-F944-A623-78F5E5888EFE}"/>
              </a:ext>
            </a:extLst>
          </p:cNvPr>
          <p:cNvSpPr/>
          <p:nvPr/>
        </p:nvSpPr>
        <p:spPr>
          <a:xfrm>
            <a:off x="515938" y="2628900"/>
            <a:ext cx="1143000" cy="431800"/>
          </a:xfrm>
          <a:prstGeom prst="roundRect">
            <a:avLst>
              <a:gd name="adj" fmla="val 8333"/>
            </a:avLst>
          </a:prstGeom>
          <a:solidFill>
            <a:srgbClr val="40005F"/>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90" name="TextBox 89">
            <a:extLst>
              <a:ext uri="{FF2B5EF4-FFF2-40B4-BE49-F238E27FC236}">
                <a16:creationId xmlns:a16="http://schemas.microsoft.com/office/drawing/2014/main" id="{DC70E7C6-8CBC-114B-849F-DE2D2E431F7D}"/>
              </a:ext>
            </a:extLst>
          </p:cNvPr>
          <p:cNvSpPr txBox="1"/>
          <p:nvPr/>
        </p:nvSpPr>
        <p:spPr>
          <a:xfrm>
            <a:off x="515938" y="30861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Violet 90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91" name="TextBox 90">
            <a:extLst>
              <a:ext uri="{FF2B5EF4-FFF2-40B4-BE49-F238E27FC236}">
                <a16:creationId xmlns:a16="http://schemas.microsoft.com/office/drawing/2014/main" id="{55C9EB04-DD5E-524D-B691-C3B8F8888FB7}"/>
              </a:ext>
            </a:extLst>
          </p:cNvPr>
          <p:cNvSpPr txBox="1"/>
          <p:nvPr/>
        </p:nvSpPr>
        <p:spPr>
          <a:xfrm>
            <a:off x="515938" y="32258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#40005F</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92" name="TextBox 91">
            <a:extLst>
              <a:ext uri="{FF2B5EF4-FFF2-40B4-BE49-F238E27FC236}">
                <a16:creationId xmlns:a16="http://schemas.microsoft.com/office/drawing/2014/main" id="{E7327570-27BB-584A-BC46-424897AEF7AA}"/>
              </a:ext>
            </a:extLst>
          </p:cNvPr>
          <p:cNvSpPr txBox="1"/>
          <p:nvPr/>
        </p:nvSpPr>
        <p:spPr>
          <a:xfrm>
            <a:off x="515938" y="33782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Gradients, bg</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93" name="Rounded Rectangle 92">
            <a:extLst>
              <a:ext uri="{FF2B5EF4-FFF2-40B4-BE49-F238E27FC236}">
                <a16:creationId xmlns:a16="http://schemas.microsoft.com/office/drawing/2014/main" id="{7B740168-29D4-2D43-BEB0-F60C5075F7A2}"/>
              </a:ext>
            </a:extLst>
          </p:cNvPr>
          <p:cNvSpPr/>
          <p:nvPr/>
        </p:nvSpPr>
        <p:spPr>
          <a:xfrm>
            <a:off x="1722438" y="2628900"/>
            <a:ext cx="1143000" cy="431800"/>
          </a:xfrm>
          <a:prstGeom prst="roundRect">
            <a:avLst>
              <a:gd name="adj" fmla="val 8333"/>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94" name="TextBox 93">
            <a:extLst>
              <a:ext uri="{FF2B5EF4-FFF2-40B4-BE49-F238E27FC236}">
                <a16:creationId xmlns:a16="http://schemas.microsoft.com/office/drawing/2014/main" id="{77895343-5C5A-A943-9F4E-99C14746EC56}"/>
              </a:ext>
            </a:extLst>
          </p:cNvPr>
          <p:cNvSpPr txBox="1"/>
          <p:nvPr/>
        </p:nvSpPr>
        <p:spPr>
          <a:xfrm>
            <a:off x="1722438" y="30861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Violet 80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95" name="TextBox 94">
            <a:extLst>
              <a:ext uri="{FF2B5EF4-FFF2-40B4-BE49-F238E27FC236}">
                <a16:creationId xmlns:a16="http://schemas.microsoft.com/office/drawing/2014/main" id="{C487D36B-8414-B54F-89C3-8D01BBB23986}"/>
              </a:ext>
            </a:extLst>
          </p:cNvPr>
          <p:cNvSpPr txBox="1"/>
          <p:nvPr/>
        </p:nvSpPr>
        <p:spPr>
          <a:xfrm>
            <a:off x="1722438" y="32258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#5D0088</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96" name="TextBox 95">
            <a:extLst>
              <a:ext uri="{FF2B5EF4-FFF2-40B4-BE49-F238E27FC236}">
                <a16:creationId xmlns:a16="http://schemas.microsoft.com/office/drawing/2014/main" id="{9FF518B1-D6A6-BF4D-B580-4E0EDCF84B76}"/>
              </a:ext>
            </a:extLst>
          </p:cNvPr>
          <p:cNvSpPr txBox="1"/>
          <p:nvPr/>
        </p:nvSpPr>
        <p:spPr>
          <a:xfrm>
            <a:off x="1722438" y="33782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Gradients, bg</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97" name="Rounded Rectangle 96">
            <a:extLst>
              <a:ext uri="{FF2B5EF4-FFF2-40B4-BE49-F238E27FC236}">
                <a16:creationId xmlns:a16="http://schemas.microsoft.com/office/drawing/2014/main" id="{48639588-4961-444A-8BCB-370BA1FA152A}"/>
              </a:ext>
            </a:extLst>
          </p:cNvPr>
          <p:cNvSpPr/>
          <p:nvPr/>
        </p:nvSpPr>
        <p:spPr>
          <a:xfrm>
            <a:off x="2928938" y="2628900"/>
            <a:ext cx="1143000" cy="431800"/>
          </a:xfrm>
          <a:prstGeom prst="roundRect">
            <a:avLst>
              <a:gd name="adj" fmla="val 8333"/>
            </a:avLst>
          </a:prstGeom>
          <a:solidFill>
            <a:srgbClr val="7F09B7"/>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98" name="TextBox 97">
            <a:extLst>
              <a:ext uri="{FF2B5EF4-FFF2-40B4-BE49-F238E27FC236}">
                <a16:creationId xmlns:a16="http://schemas.microsoft.com/office/drawing/2014/main" id="{35111791-C46A-E049-9CE3-8B4040D4D916}"/>
              </a:ext>
            </a:extLst>
          </p:cNvPr>
          <p:cNvSpPr txBox="1"/>
          <p:nvPr/>
        </p:nvSpPr>
        <p:spPr>
          <a:xfrm>
            <a:off x="2928938" y="30861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Violet 70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99" name="TextBox 98">
            <a:extLst>
              <a:ext uri="{FF2B5EF4-FFF2-40B4-BE49-F238E27FC236}">
                <a16:creationId xmlns:a16="http://schemas.microsoft.com/office/drawing/2014/main" id="{179CE128-758A-A347-9E1F-21053005F75C}"/>
              </a:ext>
            </a:extLst>
          </p:cNvPr>
          <p:cNvSpPr txBox="1"/>
          <p:nvPr/>
        </p:nvSpPr>
        <p:spPr>
          <a:xfrm>
            <a:off x="2928938" y="32258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#7F09B7</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00" name="TextBox 99">
            <a:extLst>
              <a:ext uri="{FF2B5EF4-FFF2-40B4-BE49-F238E27FC236}">
                <a16:creationId xmlns:a16="http://schemas.microsoft.com/office/drawing/2014/main" id="{AD7B324B-D78C-474C-8D9A-A9D5EDAA5D9C}"/>
              </a:ext>
            </a:extLst>
          </p:cNvPr>
          <p:cNvSpPr txBox="1"/>
          <p:nvPr/>
        </p:nvSpPr>
        <p:spPr>
          <a:xfrm>
            <a:off x="2928938" y="33782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Icons, accents</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01" name="Rounded Rectangle 100">
            <a:extLst>
              <a:ext uri="{FF2B5EF4-FFF2-40B4-BE49-F238E27FC236}">
                <a16:creationId xmlns:a16="http://schemas.microsoft.com/office/drawing/2014/main" id="{9D7336A1-6F22-224E-ABB7-A696C1E4A0CC}"/>
              </a:ext>
            </a:extLst>
          </p:cNvPr>
          <p:cNvSpPr/>
          <p:nvPr/>
        </p:nvSpPr>
        <p:spPr>
          <a:xfrm>
            <a:off x="515938" y="3556000"/>
            <a:ext cx="1143000" cy="431800"/>
          </a:xfrm>
          <a:prstGeom prst="roundRect">
            <a:avLst>
              <a:gd name="adj" fmla="val 8333"/>
            </a:avLst>
          </a:prstGeom>
          <a:solidFill>
            <a:srgbClr val="AF00F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02" name="TextBox 101">
            <a:extLst>
              <a:ext uri="{FF2B5EF4-FFF2-40B4-BE49-F238E27FC236}">
                <a16:creationId xmlns:a16="http://schemas.microsoft.com/office/drawing/2014/main" id="{1BD0D05E-AC06-0540-BCA2-17805BC5EBAE}"/>
              </a:ext>
            </a:extLst>
          </p:cNvPr>
          <p:cNvSpPr txBox="1"/>
          <p:nvPr/>
        </p:nvSpPr>
        <p:spPr>
          <a:xfrm>
            <a:off x="515938" y="40132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Violet 60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03" name="TextBox 102">
            <a:extLst>
              <a:ext uri="{FF2B5EF4-FFF2-40B4-BE49-F238E27FC236}">
                <a16:creationId xmlns:a16="http://schemas.microsoft.com/office/drawing/2014/main" id="{B627B3A1-DDAB-834A-BD41-1D8F861D7E5F}"/>
              </a:ext>
            </a:extLst>
          </p:cNvPr>
          <p:cNvSpPr txBox="1"/>
          <p:nvPr/>
        </p:nvSpPr>
        <p:spPr>
          <a:xfrm>
            <a:off x="515938" y="41529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#AF00FA</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04" name="TextBox 103">
            <a:extLst>
              <a:ext uri="{FF2B5EF4-FFF2-40B4-BE49-F238E27FC236}">
                <a16:creationId xmlns:a16="http://schemas.microsoft.com/office/drawing/2014/main" id="{69A920F8-3687-E941-AAED-466B39351C6C}"/>
              </a:ext>
            </a:extLst>
          </p:cNvPr>
          <p:cNvSpPr txBox="1"/>
          <p:nvPr/>
        </p:nvSpPr>
        <p:spPr>
          <a:xfrm>
            <a:off x="515938" y="43053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Gradients, shapes</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05" name="Rounded Rectangle 104">
            <a:extLst>
              <a:ext uri="{FF2B5EF4-FFF2-40B4-BE49-F238E27FC236}">
                <a16:creationId xmlns:a16="http://schemas.microsoft.com/office/drawing/2014/main" id="{E8384823-642F-FD4A-A2DF-45A2EBC78762}"/>
              </a:ext>
            </a:extLst>
          </p:cNvPr>
          <p:cNvSpPr/>
          <p:nvPr/>
        </p:nvSpPr>
        <p:spPr>
          <a:xfrm>
            <a:off x="1722438" y="3556000"/>
            <a:ext cx="1143000" cy="431800"/>
          </a:xfrm>
          <a:prstGeom prst="roundRect">
            <a:avLst>
              <a:gd name="adj" fmla="val 8333"/>
            </a:avLst>
          </a:prstGeom>
          <a:solidFill>
            <a:srgbClr val="CB8EFF"/>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06" name="TextBox 105">
            <a:extLst>
              <a:ext uri="{FF2B5EF4-FFF2-40B4-BE49-F238E27FC236}">
                <a16:creationId xmlns:a16="http://schemas.microsoft.com/office/drawing/2014/main" id="{A2CC2868-C7B4-B547-9D0D-5A3A7207C75A}"/>
              </a:ext>
            </a:extLst>
          </p:cNvPr>
          <p:cNvSpPr txBox="1"/>
          <p:nvPr/>
        </p:nvSpPr>
        <p:spPr>
          <a:xfrm>
            <a:off x="1722438" y="40132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Violet 40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07" name="TextBox 106">
            <a:extLst>
              <a:ext uri="{FF2B5EF4-FFF2-40B4-BE49-F238E27FC236}">
                <a16:creationId xmlns:a16="http://schemas.microsoft.com/office/drawing/2014/main" id="{E6DDA94B-CCAD-C545-9E9D-03CF4104F5F6}"/>
              </a:ext>
            </a:extLst>
          </p:cNvPr>
          <p:cNvSpPr txBox="1"/>
          <p:nvPr/>
        </p:nvSpPr>
        <p:spPr>
          <a:xfrm>
            <a:off x="1722438" y="41529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#CB8EFF</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08" name="TextBox 107">
            <a:extLst>
              <a:ext uri="{FF2B5EF4-FFF2-40B4-BE49-F238E27FC236}">
                <a16:creationId xmlns:a16="http://schemas.microsoft.com/office/drawing/2014/main" id="{F6DD8936-C374-2445-8C02-BF98F36A074E}"/>
              </a:ext>
            </a:extLst>
          </p:cNvPr>
          <p:cNvSpPr txBox="1"/>
          <p:nvPr/>
        </p:nvSpPr>
        <p:spPr>
          <a:xfrm>
            <a:off x="1722438" y="43053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CZ" sz="600" b="0" i="0" u="none" strike="noStrike" kern="1200" cap="none" spc="0" normalizeH="0" baseline="0" noProof="0">
                <a:ln>
                  <a:noFill/>
                </a:ln>
                <a:solidFill>
                  <a:srgbClr val="888888"/>
                </a:solidFill>
                <a:effectLst/>
                <a:uLnTx/>
                <a:uFillTx/>
                <a:latin typeface="GT Walsheim"/>
              </a:rPr>
              <a:t>—</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09" name="Rounded Rectangle 108">
            <a:extLst>
              <a:ext uri="{FF2B5EF4-FFF2-40B4-BE49-F238E27FC236}">
                <a16:creationId xmlns:a16="http://schemas.microsoft.com/office/drawing/2014/main" id="{9F4CBAF6-E11C-1042-9CB6-F9D2BA5B125B}"/>
              </a:ext>
            </a:extLst>
          </p:cNvPr>
          <p:cNvSpPr/>
          <p:nvPr/>
        </p:nvSpPr>
        <p:spPr>
          <a:xfrm>
            <a:off x="2928938" y="3556000"/>
            <a:ext cx="1143000" cy="431800"/>
          </a:xfrm>
          <a:prstGeom prst="roundRect">
            <a:avLst>
              <a:gd name="adj" fmla="val 8333"/>
            </a:avLst>
          </a:prstGeom>
          <a:solidFill>
            <a:srgbClr val="EBD8FF"/>
          </a:solidFill>
          <a:ln w="6350" cap="flat" cmpd="sng" algn="ctr">
            <a:solidFill>
              <a:srgbClr val="D1C4B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10" name="TextBox 109">
            <a:extLst>
              <a:ext uri="{FF2B5EF4-FFF2-40B4-BE49-F238E27FC236}">
                <a16:creationId xmlns:a16="http://schemas.microsoft.com/office/drawing/2014/main" id="{4981E4E7-F90B-9B4E-88F1-8994E01EBEAC}"/>
              </a:ext>
            </a:extLst>
          </p:cNvPr>
          <p:cNvSpPr txBox="1"/>
          <p:nvPr/>
        </p:nvSpPr>
        <p:spPr>
          <a:xfrm>
            <a:off x="2928938" y="40132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Violet 20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11" name="TextBox 110">
            <a:extLst>
              <a:ext uri="{FF2B5EF4-FFF2-40B4-BE49-F238E27FC236}">
                <a16:creationId xmlns:a16="http://schemas.microsoft.com/office/drawing/2014/main" id="{78A79D4F-DF53-E24E-8525-F26A3FCE1A29}"/>
              </a:ext>
            </a:extLst>
          </p:cNvPr>
          <p:cNvSpPr txBox="1"/>
          <p:nvPr/>
        </p:nvSpPr>
        <p:spPr>
          <a:xfrm>
            <a:off x="2928938" y="41529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#EBD8FF</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12" name="TextBox 111">
            <a:extLst>
              <a:ext uri="{FF2B5EF4-FFF2-40B4-BE49-F238E27FC236}">
                <a16:creationId xmlns:a16="http://schemas.microsoft.com/office/drawing/2014/main" id="{9C1D5FFA-5FD3-DF4E-9439-DDB1CAE11C7D}"/>
              </a:ext>
            </a:extLst>
          </p:cNvPr>
          <p:cNvSpPr txBox="1"/>
          <p:nvPr/>
        </p:nvSpPr>
        <p:spPr>
          <a:xfrm>
            <a:off x="2928938" y="43053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Card hover</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13" name="Rounded Rectangle 112">
            <a:extLst>
              <a:ext uri="{FF2B5EF4-FFF2-40B4-BE49-F238E27FC236}">
                <a16:creationId xmlns:a16="http://schemas.microsoft.com/office/drawing/2014/main" id="{45B9C822-2AA6-6F4C-BE32-D8B2D704A9EB}"/>
              </a:ext>
            </a:extLst>
          </p:cNvPr>
          <p:cNvSpPr/>
          <p:nvPr/>
        </p:nvSpPr>
        <p:spPr>
          <a:xfrm>
            <a:off x="515938" y="4483100"/>
            <a:ext cx="1143000" cy="431800"/>
          </a:xfrm>
          <a:prstGeom prst="roundRect">
            <a:avLst>
              <a:gd name="adj" fmla="val 8333"/>
            </a:avLst>
          </a:prstGeom>
          <a:solidFill>
            <a:srgbClr val="F7F1FF"/>
          </a:solidFill>
          <a:ln w="6350" cap="flat" cmpd="sng" algn="ctr">
            <a:solidFill>
              <a:srgbClr val="D1C4B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14" name="TextBox 113">
            <a:extLst>
              <a:ext uri="{FF2B5EF4-FFF2-40B4-BE49-F238E27FC236}">
                <a16:creationId xmlns:a16="http://schemas.microsoft.com/office/drawing/2014/main" id="{B39AE846-6F64-C549-9D27-509DB7A31FE0}"/>
              </a:ext>
            </a:extLst>
          </p:cNvPr>
          <p:cNvSpPr txBox="1"/>
          <p:nvPr/>
        </p:nvSpPr>
        <p:spPr>
          <a:xfrm>
            <a:off x="515938" y="49403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Violet 10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15" name="TextBox 114">
            <a:extLst>
              <a:ext uri="{FF2B5EF4-FFF2-40B4-BE49-F238E27FC236}">
                <a16:creationId xmlns:a16="http://schemas.microsoft.com/office/drawing/2014/main" id="{329B332B-31E8-8240-9CB7-BA7275AC779C}"/>
              </a:ext>
            </a:extLst>
          </p:cNvPr>
          <p:cNvSpPr txBox="1"/>
          <p:nvPr/>
        </p:nvSpPr>
        <p:spPr>
          <a:xfrm>
            <a:off x="515938" y="50800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#F7F1FF</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16" name="TextBox 115">
            <a:extLst>
              <a:ext uri="{FF2B5EF4-FFF2-40B4-BE49-F238E27FC236}">
                <a16:creationId xmlns:a16="http://schemas.microsoft.com/office/drawing/2014/main" id="{4BF61D1E-F46C-FA4F-A71F-422BB8767229}"/>
              </a:ext>
            </a:extLst>
          </p:cNvPr>
          <p:cNvSpPr txBox="1"/>
          <p:nvPr/>
        </p:nvSpPr>
        <p:spPr>
          <a:xfrm>
            <a:off x="515938" y="52324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Card background</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17" name="TextBox 116">
            <a:extLst>
              <a:ext uri="{FF2B5EF4-FFF2-40B4-BE49-F238E27FC236}">
                <a16:creationId xmlns:a16="http://schemas.microsoft.com/office/drawing/2014/main" id="{48490441-D14A-7749-B28D-E3BDBFB89912}"/>
              </a:ext>
            </a:extLst>
          </p:cNvPr>
          <p:cNvSpPr txBox="1"/>
          <p:nvPr/>
        </p:nvSpPr>
        <p:spPr>
          <a:xfrm>
            <a:off x="4318000" y="1092200"/>
            <a:ext cx="3683000"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b="1" i="0" u="none" strike="noStrike" kern="1200" cap="none" spc="0" normalizeH="0" baseline="0" noProof="0">
                <a:ln>
                  <a:noFill/>
                </a:ln>
                <a:solidFill>
                  <a:srgbClr val="000000"/>
                </a:solidFill>
                <a:effectLst/>
                <a:uLnTx/>
                <a:uFillTx/>
                <a:latin typeface="GT Walsheim Bold"/>
              </a:rPr>
              <a:t>Sky Blue</a:t>
            </a:r>
            <a:endParaRPr kumimoji="0" lang="en-CZ" sz="1000" b="1" i="0" u="none" strike="noStrike" kern="1200" cap="none" spc="0" normalizeH="0" baseline="0" noProof="0" dirty="0">
              <a:ln>
                <a:noFill/>
              </a:ln>
              <a:solidFill>
                <a:srgbClr val="000000"/>
              </a:solidFill>
              <a:effectLst/>
              <a:uLnTx/>
              <a:uFillTx/>
              <a:latin typeface="GT Walsheim Bold"/>
            </a:endParaRPr>
          </a:p>
        </p:txBody>
      </p:sp>
      <p:sp>
        <p:nvSpPr>
          <p:cNvPr id="118" name="Rounded Rectangle 117">
            <a:extLst>
              <a:ext uri="{FF2B5EF4-FFF2-40B4-BE49-F238E27FC236}">
                <a16:creationId xmlns:a16="http://schemas.microsoft.com/office/drawing/2014/main" id="{1FCFACB7-5892-854A-9AA6-F2C20D0CC01E}"/>
              </a:ext>
            </a:extLst>
          </p:cNvPr>
          <p:cNvSpPr/>
          <p:nvPr/>
        </p:nvSpPr>
        <p:spPr>
          <a:xfrm>
            <a:off x="4318000" y="1320800"/>
            <a:ext cx="1143000" cy="431800"/>
          </a:xfrm>
          <a:prstGeom prst="roundRect">
            <a:avLst>
              <a:gd name="adj" fmla="val 8333"/>
            </a:avLst>
          </a:prstGeom>
          <a:solidFill>
            <a:srgbClr val="00B3FC"/>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19" name="TextBox 118">
            <a:extLst>
              <a:ext uri="{FF2B5EF4-FFF2-40B4-BE49-F238E27FC236}">
                <a16:creationId xmlns:a16="http://schemas.microsoft.com/office/drawing/2014/main" id="{9D349608-37F7-AA46-9A3B-03E3083E33BE}"/>
              </a:ext>
            </a:extLst>
          </p:cNvPr>
          <p:cNvSpPr txBox="1"/>
          <p:nvPr/>
        </p:nvSpPr>
        <p:spPr>
          <a:xfrm>
            <a:off x="4318000" y="17780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Sky Blue 40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20" name="TextBox 119">
            <a:extLst>
              <a:ext uri="{FF2B5EF4-FFF2-40B4-BE49-F238E27FC236}">
                <a16:creationId xmlns:a16="http://schemas.microsoft.com/office/drawing/2014/main" id="{9EE361B6-4029-554E-8297-2AAEA82AF074}"/>
              </a:ext>
            </a:extLst>
          </p:cNvPr>
          <p:cNvSpPr txBox="1"/>
          <p:nvPr/>
        </p:nvSpPr>
        <p:spPr>
          <a:xfrm>
            <a:off x="4318000" y="19177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#00B3FC</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21" name="TextBox 120">
            <a:extLst>
              <a:ext uri="{FF2B5EF4-FFF2-40B4-BE49-F238E27FC236}">
                <a16:creationId xmlns:a16="http://schemas.microsoft.com/office/drawing/2014/main" id="{757434A4-5AF5-0549-8BCA-8FF86A4AD4F9}"/>
              </a:ext>
            </a:extLst>
          </p:cNvPr>
          <p:cNvSpPr txBox="1"/>
          <p:nvPr/>
        </p:nvSpPr>
        <p:spPr>
          <a:xfrm>
            <a:off x="4318000" y="20701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Highlight shapes</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22" name="Rounded Rectangle 121">
            <a:extLst>
              <a:ext uri="{FF2B5EF4-FFF2-40B4-BE49-F238E27FC236}">
                <a16:creationId xmlns:a16="http://schemas.microsoft.com/office/drawing/2014/main" id="{B6EF30A8-6CDF-8E45-8586-80FE1022C5D6}"/>
              </a:ext>
            </a:extLst>
          </p:cNvPr>
          <p:cNvSpPr/>
          <p:nvPr/>
        </p:nvSpPr>
        <p:spPr>
          <a:xfrm>
            <a:off x="5524500" y="1320800"/>
            <a:ext cx="1143000" cy="431800"/>
          </a:xfrm>
          <a:prstGeom prst="roundRect">
            <a:avLst>
              <a:gd name="adj" fmla="val 8333"/>
            </a:avLst>
          </a:prstGeom>
          <a:solidFill>
            <a:srgbClr val="EBF5FF"/>
          </a:solidFill>
          <a:ln w="6350" cap="flat" cmpd="sng" algn="ctr">
            <a:solidFill>
              <a:srgbClr val="D1C4B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23" name="TextBox 122">
            <a:extLst>
              <a:ext uri="{FF2B5EF4-FFF2-40B4-BE49-F238E27FC236}">
                <a16:creationId xmlns:a16="http://schemas.microsoft.com/office/drawing/2014/main" id="{ABA51037-DA9D-874B-9282-935440F365F4}"/>
              </a:ext>
            </a:extLst>
          </p:cNvPr>
          <p:cNvSpPr txBox="1"/>
          <p:nvPr/>
        </p:nvSpPr>
        <p:spPr>
          <a:xfrm>
            <a:off x="5524500" y="17780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Sky Blue 10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24" name="TextBox 123">
            <a:extLst>
              <a:ext uri="{FF2B5EF4-FFF2-40B4-BE49-F238E27FC236}">
                <a16:creationId xmlns:a16="http://schemas.microsoft.com/office/drawing/2014/main" id="{3C4690E9-AB30-364A-83DE-6D6FC178C1C7}"/>
              </a:ext>
            </a:extLst>
          </p:cNvPr>
          <p:cNvSpPr txBox="1"/>
          <p:nvPr/>
        </p:nvSpPr>
        <p:spPr>
          <a:xfrm>
            <a:off x="5524500" y="19177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#EBF5FF</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25" name="TextBox 124">
            <a:extLst>
              <a:ext uri="{FF2B5EF4-FFF2-40B4-BE49-F238E27FC236}">
                <a16:creationId xmlns:a16="http://schemas.microsoft.com/office/drawing/2014/main" id="{7B725E03-2086-DB40-A09B-B8D5AC55C429}"/>
              </a:ext>
            </a:extLst>
          </p:cNvPr>
          <p:cNvSpPr txBox="1"/>
          <p:nvPr/>
        </p:nvSpPr>
        <p:spPr>
          <a:xfrm>
            <a:off x="5524500" y="20701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Section tint</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27" name="TextBox 126">
            <a:extLst>
              <a:ext uri="{FF2B5EF4-FFF2-40B4-BE49-F238E27FC236}">
                <a16:creationId xmlns:a16="http://schemas.microsoft.com/office/drawing/2014/main" id="{70486DEA-3918-AB42-A080-5837ECA01629}"/>
              </a:ext>
            </a:extLst>
          </p:cNvPr>
          <p:cNvSpPr txBox="1"/>
          <p:nvPr/>
        </p:nvSpPr>
        <p:spPr>
          <a:xfrm>
            <a:off x="4318000" y="2400300"/>
            <a:ext cx="3683000"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b="1" i="0" u="none" strike="noStrike" kern="1200" cap="none" spc="0" normalizeH="0" baseline="0" noProof="0">
                <a:ln>
                  <a:noFill/>
                </a:ln>
                <a:solidFill>
                  <a:srgbClr val="000000"/>
                </a:solidFill>
                <a:effectLst/>
                <a:uLnTx/>
                <a:uFillTx/>
                <a:latin typeface="GT Walsheim Bold"/>
              </a:rPr>
              <a:t>Others</a:t>
            </a:r>
            <a:endParaRPr kumimoji="0" lang="en-CZ" sz="1000" b="1" i="0" u="none" strike="noStrike" kern="1200" cap="none" spc="0" normalizeH="0" baseline="0" noProof="0" dirty="0">
              <a:ln>
                <a:noFill/>
              </a:ln>
              <a:solidFill>
                <a:srgbClr val="000000"/>
              </a:solidFill>
              <a:effectLst/>
              <a:uLnTx/>
              <a:uFillTx/>
              <a:latin typeface="GT Walsheim Bold"/>
            </a:endParaRPr>
          </a:p>
        </p:txBody>
      </p:sp>
      <p:sp>
        <p:nvSpPr>
          <p:cNvPr id="128" name="Rounded Rectangle 127">
            <a:extLst>
              <a:ext uri="{FF2B5EF4-FFF2-40B4-BE49-F238E27FC236}">
                <a16:creationId xmlns:a16="http://schemas.microsoft.com/office/drawing/2014/main" id="{8F23EE5E-DB8A-204A-B139-28FC89760424}"/>
              </a:ext>
            </a:extLst>
          </p:cNvPr>
          <p:cNvSpPr/>
          <p:nvPr/>
        </p:nvSpPr>
        <p:spPr>
          <a:xfrm>
            <a:off x="4318000" y="2628900"/>
            <a:ext cx="1143000" cy="431800"/>
          </a:xfrm>
          <a:prstGeom prst="roundRect">
            <a:avLst>
              <a:gd name="adj" fmla="val 8333"/>
            </a:avLst>
          </a:prstGeom>
          <a:solidFill>
            <a:srgbClr val="3D5DFF"/>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29" name="TextBox 128">
            <a:extLst>
              <a:ext uri="{FF2B5EF4-FFF2-40B4-BE49-F238E27FC236}">
                <a16:creationId xmlns:a16="http://schemas.microsoft.com/office/drawing/2014/main" id="{C3E05FFA-2A83-894B-BB99-BC4A2286A894}"/>
              </a:ext>
            </a:extLst>
          </p:cNvPr>
          <p:cNvSpPr txBox="1"/>
          <p:nvPr/>
        </p:nvSpPr>
        <p:spPr>
          <a:xfrm>
            <a:off x="4318000" y="30861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Ultramarine</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30" name="TextBox 129">
            <a:extLst>
              <a:ext uri="{FF2B5EF4-FFF2-40B4-BE49-F238E27FC236}">
                <a16:creationId xmlns:a16="http://schemas.microsoft.com/office/drawing/2014/main" id="{BD9E527C-4161-CE4B-BAFF-0F7034FA7E3B}"/>
              </a:ext>
            </a:extLst>
          </p:cNvPr>
          <p:cNvSpPr txBox="1"/>
          <p:nvPr/>
        </p:nvSpPr>
        <p:spPr>
          <a:xfrm>
            <a:off x="4318000" y="32258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#3D5DFF</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31" name="TextBox 130">
            <a:extLst>
              <a:ext uri="{FF2B5EF4-FFF2-40B4-BE49-F238E27FC236}">
                <a16:creationId xmlns:a16="http://schemas.microsoft.com/office/drawing/2014/main" id="{D6E6226C-49BA-B34C-BB6E-0B4B7F1345D8}"/>
              </a:ext>
            </a:extLst>
          </p:cNvPr>
          <p:cNvSpPr txBox="1"/>
          <p:nvPr/>
        </p:nvSpPr>
        <p:spPr>
          <a:xfrm>
            <a:off x="4318000" y="33782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Accent</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32" name="Rounded Rectangle 131">
            <a:extLst>
              <a:ext uri="{FF2B5EF4-FFF2-40B4-BE49-F238E27FC236}">
                <a16:creationId xmlns:a16="http://schemas.microsoft.com/office/drawing/2014/main" id="{95A3D10C-88D8-2445-A5E6-62DA6474D757}"/>
              </a:ext>
            </a:extLst>
          </p:cNvPr>
          <p:cNvSpPr/>
          <p:nvPr/>
        </p:nvSpPr>
        <p:spPr>
          <a:xfrm>
            <a:off x="5524500" y="2628900"/>
            <a:ext cx="1143000" cy="431800"/>
          </a:xfrm>
          <a:prstGeom prst="roundRect">
            <a:avLst>
              <a:gd name="adj" fmla="val 8333"/>
            </a:avLst>
          </a:prstGeom>
          <a:solidFill>
            <a:srgbClr val="4000AD"/>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33" name="TextBox 132">
            <a:extLst>
              <a:ext uri="{FF2B5EF4-FFF2-40B4-BE49-F238E27FC236}">
                <a16:creationId xmlns:a16="http://schemas.microsoft.com/office/drawing/2014/main" id="{58DB8BB5-633B-3C4E-96E8-43881E42D306}"/>
              </a:ext>
            </a:extLst>
          </p:cNvPr>
          <p:cNvSpPr txBox="1"/>
          <p:nvPr/>
        </p:nvSpPr>
        <p:spPr>
          <a:xfrm>
            <a:off x="5524500" y="30861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Majorelle</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34" name="TextBox 133">
            <a:extLst>
              <a:ext uri="{FF2B5EF4-FFF2-40B4-BE49-F238E27FC236}">
                <a16:creationId xmlns:a16="http://schemas.microsoft.com/office/drawing/2014/main" id="{BE90B63F-1F3D-5B48-A78D-D8D1677040AE}"/>
              </a:ext>
            </a:extLst>
          </p:cNvPr>
          <p:cNvSpPr txBox="1"/>
          <p:nvPr/>
        </p:nvSpPr>
        <p:spPr>
          <a:xfrm>
            <a:off x="5524500" y="32258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#4000AD</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35" name="TextBox 134">
            <a:extLst>
              <a:ext uri="{FF2B5EF4-FFF2-40B4-BE49-F238E27FC236}">
                <a16:creationId xmlns:a16="http://schemas.microsoft.com/office/drawing/2014/main" id="{1A20F7B5-4BD4-394F-8D04-97631E70DCA8}"/>
              </a:ext>
            </a:extLst>
          </p:cNvPr>
          <p:cNvSpPr txBox="1"/>
          <p:nvPr/>
        </p:nvSpPr>
        <p:spPr>
          <a:xfrm>
            <a:off x="5524500" y="33782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Accent</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36" name="Rounded Rectangle 135">
            <a:extLst>
              <a:ext uri="{FF2B5EF4-FFF2-40B4-BE49-F238E27FC236}">
                <a16:creationId xmlns:a16="http://schemas.microsoft.com/office/drawing/2014/main" id="{DB4714EB-75C6-D24B-8227-1F16CAA63401}"/>
              </a:ext>
            </a:extLst>
          </p:cNvPr>
          <p:cNvSpPr/>
          <p:nvPr/>
        </p:nvSpPr>
        <p:spPr>
          <a:xfrm>
            <a:off x="6731000" y="2628900"/>
            <a:ext cx="1143000" cy="431800"/>
          </a:xfrm>
          <a:prstGeom prst="roundRect">
            <a:avLst>
              <a:gd name="adj" fmla="val 8333"/>
            </a:avLst>
          </a:prstGeom>
          <a:solidFill>
            <a:srgbClr val="D90074"/>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37" name="TextBox 136">
            <a:extLst>
              <a:ext uri="{FF2B5EF4-FFF2-40B4-BE49-F238E27FC236}">
                <a16:creationId xmlns:a16="http://schemas.microsoft.com/office/drawing/2014/main" id="{534E220E-25EF-5B49-B944-B91A25021F17}"/>
              </a:ext>
            </a:extLst>
          </p:cNvPr>
          <p:cNvSpPr txBox="1"/>
          <p:nvPr/>
        </p:nvSpPr>
        <p:spPr>
          <a:xfrm>
            <a:off x="6731000" y="30861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Rose</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38" name="TextBox 137">
            <a:extLst>
              <a:ext uri="{FF2B5EF4-FFF2-40B4-BE49-F238E27FC236}">
                <a16:creationId xmlns:a16="http://schemas.microsoft.com/office/drawing/2014/main" id="{79CBB5F4-2A0A-8E4F-92AF-E84B051BC41E}"/>
              </a:ext>
            </a:extLst>
          </p:cNvPr>
          <p:cNvSpPr txBox="1"/>
          <p:nvPr/>
        </p:nvSpPr>
        <p:spPr>
          <a:xfrm>
            <a:off x="6731000" y="32258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#D90074</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39" name="TextBox 138">
            <a:extLst>
              <a:ext uri="{FF2B5EF4-FFF2-40B4-BE49-F238E27FC236}">
                <a16:creationId xmlns:a16="http://schemas.microsoft.com/office/drawing/2014/main" id="{A62CFE93-26F5-D94D-84A9-52057D428FCA}"/>
              </a:ext>
            </a:extLst>
          </p:cNvPr>
          <p:cNvSpPr txBox="1"/>
          <p:nvPr/>
        </p:nvSpPr>
        <p:spPr>
          <a:xfrm>
            <a:off x="6731000" y="33782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Accent</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40" name="Rounded Rectangle 139">
            <a:extLst>
              <a:ext uri="{FF2B5EF4-FFF2-40B4-BE49-F238E27FC236}">
                <a16:creationId xmlns:a16="http://schemas.microsoft.com/office/drawing/2014/main" id="{1BF3D14B-A43F-A147-B122-DB5189E13570}"/>
              </a:ext>
            </a:extLst>
          </p:cNvPr>
          <p:cNvSpPr/>
          <p:nvPr/>
        </p:nvSpPr>
        <p:spPr>
          <a:xfrm>
            <a:off x="4318000" y="3556000"/>
            <a:ext cx="1143000" cy="431800"/>
          </a:xfrm>
          <a:prstGeom prst="roundRect">
            <a:avLst>
              <a:gd name="adj" fmla="val 8333"/>
            </a:avLst>
          </a:prstGeom>
          <a:solidFill>
            <a:srgbClr val="FDB600"/>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41" name="TextBox 140">
            <a:extLst>
              <a:ext uri="{FF2B5EF4-FFF2-40B4-BE49-F238E27FC236}">
                <a16:creationId xmlns:a16="http://schemas.microsoft.com/office/drawing/2014/main" id="{E8B42916-7B66-6941-A59D-1A780BFD9F42}"/>
              </a:ext>
            </a:extLst>
          </p:cNvPr>
          <p:cNvSpPr txBox="1"/>
          <p:nvPr/>
        </p:nvSpPr>
        <p:spPr>
          <a:xfrm>
            <a:off x="4318000" y="40132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Yellow</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42" name="TextBox 141">
            <a:extLst>
              <a:ext uri="{FF2B5EF4-FFF2-40B4-BE49-F238E27FC236}">
                <a16:creationId xmlns:a16="http://schemas.microsoft.com/office/drawing/2014/main" id="{F9931F5C-EEF9-2A4D-B59F-C49CA389D92E}"/>
              </a:ext>
            </a:extLst>
          </p:cNvPr>
          <p:cNvSpPr txBox="1"/>
          <p:nvPr/>
        </p:nvSpPr>
        <p:spPr>
          <a:xfrm>
            <a:off x="4318000" y="41529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#FDB600</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43" name="TextBox 142">
            <a:extLst>
              <a:ext uri="{FF2B5EF4-FFF2-40B4-BE49-F238E27FC236}">
                <a16:creationId xmlns:a16="http://schemas.microsoft.com/office/drawing/2014/main" id="{ADB14341-D2E4-6645-8CA0-9476A635B619}"/>
              </a:ext>
            </a:extLst>
          </p:cNvPr>
          <p:cNvSpPr txBox="1"/>
          <p:nvPr/>
        </p:nvSpPr>
        <p:spPr>
          <a:xfrm>
            <a:off x="4318000" y="43053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Accent</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45" name="TextBox 144">
            <a:extLst>
              <a:ext uri="{FF2B5EF4-FFF2-40B4-BE49-F238E27FC236}">
                <a16:creationId xmlns:a16="http://schemas.microsoft.com/office/drawing/2014/main" id="{12B43C32-0597-124E-9A50-C361F7B21B44}"/>
              </a:ext>
            </a:extLst>
          </p:cNvPr>
          <p:cNvSpPr txBox="1"/>
          <p:nvPr/>
        </p:nvSpPr>
        <p:spPr>
          <a:xfrm>
            <a:off x="4318000" y="4635500"/>
            <a:ext cx="3683000"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b="1" i="0" u="none" strike="noStrike" kern="1200" cap="none" spc="0" normalizeH="0" baseline="0" noProof="0">
                <a:ln>
                  <a:noFill/>
                </a:ln>
                <a:solidFill>
                  <a:srgbClr val="000000"/>
                </a:solidFill>
                <a:effectLst/>
                <a:uLnTx/>
                <a:uFillTx/>
                <a:latin typeface="GT Walsheim Bold"/>
              </a:rPr>
              <a:t>Support colors</a:t>
            </a:r>
            <a:endParaRPr kumimoji="0" lang="en-CZ" sz="1000" b="1" i="0" u="none" strike="noStrike" kern="1200" cap="none" spc="0" normalizeH="0" baseline="0" noProof="0" dirty="0">
              <a:ln>
                <a:noFill/>
              </a:ln>
              <a:solidFill>
                <a:srgbClr val="000000"/>
              </a:solidFill>
              <a:effectLst/>
              <a:uLnTx/>
              <a:uFillTx/>
              <a:latin typeface="GT Walsheim Bold"/>
            </a:endParaRPr>
          </a:p>
        </p:txBody>
      </p:sp>
      <p:sp>
        <p:nvSpPr>
          <p:cNvPr id="146" name="Rounded Rectangle 145">
            <a:extLst>
              <a:ext uri="{FF2B5EF4-FFF2-40B4-BE49-F238E27FC236}">
                <a16:creationId xmlns:a16="http://schemas.microsoft.com/office/drawing/2014/main" id="{87E6508B-1694-F642-8116-A58A548ABA6F}"/>
              </a:ext>
            </a:extLst>
          </p:cNvPr>
          <p:cNvSpPr/>
          <p:nvPr/>
        </p:nvSpPr>
        <p:spPr>
          <a:xfrm>
            <a:off x="4318000" y="4864100"/>
            <a:ext cx="1143000" cy="431800"/>
          </a:xfrm>
          <a:prstGeom prst="roundRect">
            <a:avLst>
              <a:gd name="adj" fmla="val 8333"/>
            </a:avLst>
          </a:prstGeom>
          <a:solidFill>
            <a:srgbClr val="7EB900"/>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47" name="TextBox 146">
            <a:extLst>
              <a:ext uri="{FF2B5EF4-FFF2-40B4-BE49-F238E27FC236}">
                <a16:creationId xmlns:a16="http://schemas.microsoft.com/office/drawing/2014/main" id="{718454E4-555F-D340-99A1-47FF56C540A4}"/>
              </a:ext>
            </a:extLst>
          </p:cNvPr>
          <p:cNvSpPr txBox="1"/>
          <p:nvPr/>
        </p:nvSpPr>
        <p:spPr>
          <a:xfrm>
            <a:off x="4318000" y="53213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Success</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48" name="TextBox 147">
            <a:extLst>
              <a:ext uri="{FF2B5EF4-FFF2-40B4-BE49-F238E27FC236}">
                <a16:creationId xmlns:a16="http://schemas.microsoft.com/office/drawing/2014/main" id="{F1930782-C299-5646-BD7E-B90D5CF5410B}"/>
              </a:ext>
            </a:extLst>
          </p:cNvPr>
          <p:cNvSpPr txBox="1"/>
          <p:nvPr/>
        </p:nvSpPr>
        <p:spPr>
          <a:xfrm>
            <a:off x="4318000" y="54610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#7EB900</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49" name="TextBox 148">
            <a:extLst>
              <a:ext uri="{FF2B5EF4-FFF2-40B4-BE49-F238E27FC236}">
                <a16:creationId xmlns:a16="http://schemas.microsoft.com/office/drawing/2014/main" id="{1243AB58-FB22-9141-AD07-F20B66BC3E0B}"/>
              </a:ext>
            </a:extLst>
          </p:cNvPr>
          <p:cNvSpPr txBox="1"/>
          <p:nvPr/>
        </p:nvSpPr>
        <p:spPr>
          <a:xfrm>
            <a:off x="4318000" y="56134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Success states</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50" name="Rounded Rectangle 149">
            <a:extLst>
              <a:ext uri="{FF2B5EF4-FFF2-40B4-BE49-F238E27FC236}">
                <a16:creationId xmlns:a16="http://schemas.microsoft.com/office/drawing/2014/main" id="{A40DC4EC-B096-814D-93EC-0BF36324754D}"/>
              </a:ext>
            </a:extLst>
          </p:cNvPr>
          <p:cNvSpPr/>
          <p:nvPr/>
        </p:nvSpPr>
        <p:spPr>
          <a:xfrm>
            <a:off x="5524500" y="4864100"/>
            <a:ext cx="1143000" cy="431800"/>
          </a:xfrm>
          <a:prstGeom prst="roundRect">
            <a:avLst>
              <a:gd name="adj" fmla="val 8333"/>
            </a:avLst>
          </a:prstGeom>
          <a:solidFill>
            <a:srgbClr val="FF4547"/>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51" name="TextBox 150">
            <a:extLst>
              <a:ext uri="{FF2B5EF4-FFF2-40B4-BE49-F238E27FC236}">
                <a16:creationId xmlns:a16="http://schemas.microsoft.com/office/drawing/2014/main" id="{E570F115-592C-254E-BE0A-A4106155AABE}"/>
              </a:ext>
            </a:extLst>
          </p:cNvPr>
          <p:cNvSpPr txBox="1"/>
          <p:nvPr/>
        </p:nvSpPr>
        <p:spPr>
          <a:xfrm>
            <a:off x="5524500" y="53213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Alert</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52" name="TextBox 151">
            <a:extLst>
              <a:ext uri="{FF2B5EF4-FFF2-40B4-BE49-F238E27FC236}">
                <a16:creationId xmlns:a16="http://schemas.microsoft.com/office/drawing/2014/main" id="{B9B885A8-0B00-9E45-A6A8-BA5A54A5F9B9}"/>
              </a:ext>
            </a:extLst>
          </p:cNvPr>
          <p:cNvSpPr txBox="1"/>
          <p:nvPr/>
        </p:nvSpPr>
        <p:spPr>
          <a:xfrm>
            <a:off x="5524500" y="54610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#FF4547</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53" name="TextBox 152">
            <a:extLst>
              <a:ext uri="{FF2B5EF4-FFF2-40B4-BE49-F238E27FC236}">
                <a16:creationId xmlns:a16="http://schemas.microsoft.com/office/drawing/2014/main" id="{F5A4AC73-8070-8546-A087-6016BBD45DBF}"/>
              </a:ext>
            </a:extLst>
          </p:cNvPr>
          <p:cNvSpPr txBox="1"/>
          <p:nvPr/>
        </p:nvSpPr>
        <p:spPr>
          <a:xfrm>
            <a:off x="5524500" y="56134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Error states</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54" name="TextBox 153">
            <a:extLst>
              <a:ext uri="{FF2B5EF4-FFF2-40B4-BE49-F238E27FC236}">
                <a16:creationId xmlns:a16="http://schemas.microsoft.com/office/drawing/2014/main" id="{2BD4CC52-3C79-5C4E-80F1-BB9C912515F1}"/>
              </a:ext>
            </a:extLst>
          </p:cNvPr>
          <p:cNvSpPr txBox="1"/>
          <p:nvPr/>
        </p:nvSpPr>
        <p:spPr>
          <a:xfrm>
            <a:off x="8120062" y="1117600"/>
            <a:ext cx="3683000" cy="177800"/>
          </a:xfrm>
          <a:prstGeom prst="rect">
            <a:avLst/>
          </a:prstGeom>
          <a:noFill/>
        </p:spPr>
        <p:txBody>
          <a:bodyPr vertOverflow="overflow" vert="horz" wrap="square" lIns="0" tIns="0" rIns="0" bIns="0" rtlCol="0" anchor="ctr">
            <a:noAutofit/>
          </a:bodyPr>
          <a:lstStyle>
            <a:defPPr>
              <a:defRPr lang="cs-CZ"/>
            </a:defPPr>
            <a:lvl1pPr marR="0" indent="0" fontAlgn="auto">
              <a:lnSpc>
                <a:spcPct val="100000"/>
              </a:lnSpc>
              <a:spcBef>
                <a:spcPts val="0"/>
              </a:spcBef>
              <a:spcAft>
                <a:spcPts val="0"/>
              </a:spcAft>
              <a:buClrTx/>
              <a:buSzTx/>
              <a:buFontTx/>
              <a:buNone/>
              <a:tabLst/>
              <a:defRPr kumimoji="0" sz="1000" i="0" u="none" strike="noStrike" cap="none" spc="0" normalizeH="0" baseline="0">
                <a:ln>
                  <a:noFill/>
                </a:ln>
                <a:solidFill>
                  <a:srgbClr val="000000">
                    <a:alpha val="50000"/>
                  </a:srgbClr>
                </a:solidFill>
                <a:effectLst/>
                <a:uLnTx/>
                <a:uFillTx/>
              </a:defRPr>
            </a:lvl1pPr>
          </a:lstStyle>
          <a:p>
            <a:r>
              <a:rPr lang="en-GB"/>
              <a:t>New Gray</a:t>
            </a:r>
            <a:endParaRPr lang="en-CZ" dirty="0"/>
          </a:p>
        </p:txBody>
      </p:sp>
      <p:sp>
        <p:nvSpPr>
          <p:cNvPr id="155" name="Rounded Rectangle 154">
            <a:extLst>
              <a:ext uri="{FF2B5EF4-FFF2-40B4-BE49-F238E27FC236}">
                <a16:creationId xmlns:a16="http://schemas.microsoft.com/office/drawing/2014/main" id="{C942FCFD-FD23-6443-BEEC-50933A905844}"/>
              </a:ext>
            </a:extLst>
          </p:cNvPr>
          <p:cNvSpPr/>
          <p:nvPr/>
        </p:nvSpPr>
        <p:spPr>
          <a:xfrm>
            <a:off x="8120062" y="1346200"/>
            <a:ext cx="1143000" cy="431800"/>
          </a:xfrm>
          <a:prstGeom prst="roundRect">
            <a:avLst>
              <a:gd name="adj" fmla="val 8333"/>
            </a:avLst>
          </a:prstGeom>
          <a:solidFill>
            <a:srgbClr val="413733"/>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56" name="TextBox 155">
            <a:extLst>
              <a:ext uri="{FF2B5EF4-FFF2-40B4-BE49-F238E27FC236}">
                <a16:creationId xmlns:a16="http://schemas.microsoft.com/office/drawing/2014/main" id="{38D0A026-A1DE-6D42-BCD6-FA9DA819A544}"/>
              </a:ext>
            </a:extLst>
          </p:cNvPr>
          <p:cNvSpPr txBox="1"/>
          <p:nvPr/>
        </p:nvSpPr>
        <p:spPr>
          <a:xfrm>
            <a:off x="8120062" y="18034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New Gray 80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57" name="TextBox 156">
            <a:extLst>
              <a:ext uri="{FF2B5EF4-FFF2-40B4-BE49-F238E27FC236}">
                <a16:creationId xmlns:a16="http://schemas.microsoft.com/office/drawing/2014/main" id="{C98CBABE-6F92-9343-A114-82EB8B4FC95C}"/>
              </a:ext>
            </a:extLst>
          </p:cNvPr>
          <p:cNvSpPr txBox="1"/>
          <p:nvPr/>
        </p:nvSpPr>
        <p:spPr>
          <a:xfrm>
            <a:off x="8120062" y="19431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CZ" sz="650" b="0" i="0" u="none" strike="noStrike" kern="1200" cap="none" spc="0" normalizeH="0" baseline="0" noProof="0">
                <a:ln>
                  <a:noFill/>
                </a:ln>
                <a:solidFill>
                  <a:srgbClr val="666666"/>
                </a:solidFill>
                <a:effectLst/>
                <a:uLnTx/>
                <a:uFillTx/>
                <a:latin typeface="GT Walsheim"/>
              </a:rPr>
              <a:t>#413733</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58" name="TextBox 157">
            <a:extLst>
              <a:ext uri="{FF2B5EF4-FFF2-40B4-BE49-F238E27FC236}">
                <a16:creationId xmlns:a16="http://schemas.microsoft.com/office/drawing/2014/main" id="{FDB91FC4-AEDE-3043-97CE-03220BD8E503}"/>
              </a:ext>
            </a:extLst>
          </p:cNvPr>
          <p:cNvSpPr txBox="1"/>
          <p:nvPr/>
        </p:nvSpPr>
        <p:spPr>
          <a:xfrm>
            <a:off x="8120062" y="20955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Dark neutral bg</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59" name="Rounded Rectangle 158">
            <a:extLst>
              <a:ext uri="{FF2B5EF4-FFF2-40B4-BE49-F238E27FC236}">
                <a16:creationId xmlns:a16="http://schemas.microsoft.com/office/drawing/2014/main" id="{0E872609-732D-EB42-AE26-76F878F057B3}"/>
              </a:ext>
            </a:extLst>
          </p:cNvPr>
          <p:cNvSpPr/>
          <p:nvPr/>
        </p:nvSpPr>
        <p:spPr>
          <a:xfrm>
            <a:off x="9326562" y="1346200"/>
            <a:ext cx="1143000" cy="431800"/>
          </a:xfrm>
          <a:prstGeom prst="roundRect">
            <a:avLst>
              <a:gd name="adj" fmla="val 8333"/>
            </a:avLst>
          </a:prstGeom>
          <a:solidFill>
            <a:srgbClr val="BCA39A"/>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60" name="TextBox 159">
            <a:extLst>
              <a:ext uri="{FF2B5EF4-FFF2-40B4-BE49-F238E27FC236}">
                <a16:creationId xmlns:a16="http://schemas.microsoft.com/office/drawing/2014/main" id="{096A94AB-911F-0542-B201-9B677CD8AF8D}"/>
              </a:ext>
            </a:extLst>
          </p:cNvPr>
          <p:cNvSpPr txBox="1"/>
          <p:nvPr/>
        </p:nvSpPr>
        <p:spPr>
          <a:xfrm>
            <a:off x="9326562" y="18034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New Gray 40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61" name="TextBox 160">
            <a:extLst>
              <a:ext uri="{FF2B5EF4-FFF2-40B4-BE49-F238E27FC236}">
                <a16:creationId xmlns:a16="http://schemas.microsoft.com/office/drawing/2014/main" id="{B02A44FA-764F-FF48-86E7-0AE9FFF51636}"/>
              </a:ext>
            </a:extLst>
          </p:cNvPr>
          <p:cNvSpPr txBox="1"/>
          <p:nvPr/>
        </p:nvSpPr>
        <p:spPr>
          <a:xfrm>
            <a:off x="9326562" y="19431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#BCA39A</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62" name="TextBox 161">
            <a:extLst>
              <a:ext uri="{FF2B5EF4-FFF2-40B4-BE49-F238E27FC236}">
                <a16:creationId xmlns:a16="http://schemas.microsoft.com/office/drawing/2014/main" id="{68DE7FAE-4B75-2943-A9A6-AE66EDABED94}"/>
              </a:ext>
            </a:extLst>
          </p:cNvPr>
          <p:cNvSpPr txBox="1"/>
          <p:nvPr/>
        </p:nvSpPr>
        <p:spPr>
          <a:xfrm>
            <a:off x="9326562" y="20955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Placeholder text</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63" name="Rounded Rectangle 162">
            <a:extLst>
              <a:ext uri="{FF2B5EF4-FFF2-40B4-BE49-F238E27FC236}">
                <a16:creationId xmlns:a16="http://schemas.microsoft.com/office/drawing/2014/main" id="{C23DB30E-B3B7-B748-8E25-74C5C971EC25}"/>
              </a:ext>
            </a:extLst>
          </p:cNvPr>
          <p:cNvSpPr/>
          <p:nvPr/>
        </p:nvSpPr>
        <p:spPr>
          <a:xfrm>
            <a:off x="10533062" y="1346200"/>
            <a:ext cx="1143000" cy="431800"/>
          </a:xfrm>
          <a:prstGeom prst="roundRect">
            <a:avLst>
              <a:gd name="adj" fmla="val 8333"/>
            </a:avLst>
          </a:prstGeom>
          <a:solidFill>
            <a:srgbClr val="D1C4BF"/>
          </a:solidFill>
          <a:ln w="6350" cap="flat" cmpd="sng" algn="ctr">
            <a:solidFill>
              <a:srgbClr val="D1C4B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64" name="TextBox 163">
            <a:extLst>
              <a:ext uri="{FF2B5EF4-FFF2-40B4-BE49-F238E27FC236}">
                <a16:creationId xmlns:a16="http://schemas.microsoft.com/office/drawing/2014/main" id="{FCF5EE06-3029-0E48-A2CE-14FAFB9F1A2A}"/>
              </a:ext>
            </a:extLst>
          </p:cNvPr>
          <p:cNvSpPr txBox="1"/>
          <p:nvPr/>
        </p:nvSpPr>
        <p:spPr>
          <a:xfrm>
            <a:off x="10533062" y="18034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New Gray 30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65" name="TextBox 164">
            <a:extLst>
              <a:ext uri="{FF2B5EF4-FFF2-40B4-BE49-F238E27FC236}">
                <a16:creationId xmlns:a16="http://schemas.microsoft.com/office/drawing/2014/main" id="{87871E55-8C75-2444-87CD-160A416993EC}"/>
              </a:ext>
            </a:extLst>
          </p:cNvPr>
          <p:cNvSpPr txBox="1"/>
          <p:nvPr/>
        </p:nvSpPr>
        <p:spPr>
          <a:xfrm>
            <a:off x="10533062" y="19431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#D1C4BF</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66" name="TextBox 165">
            <a:extLst>
              <a:ext uri="{FF2B5EF4-FFF2-40B4-BE49-F238E27FC236}">
                <a16:creationId xmlns:a16="http://schemas.microsoft.com/office/drawing/2014/main" id="{3D899844-B24C-4746-AB9D-C6D9014A18EE}"/>
              </a:ext>
            </a:extLst>
          </p:cNvPr>
          <p:cNvSpPr txBox="1"/>
          <p:nvPr/>
        </p:nvSpPr>
        <p:spPr>
          <a:xfrm>
            <a:off x="10533062" y="20955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Disabled</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67" name="Rounded Rectangle 166">
            <a:extLst>
              <a:ext uri="{FF2B5EF4-FFF2-40B4-BE49-F238E27FC236}">
                <a16:creationId xmlns:a16="http://schemas.microsoft.com/office/drawing/2014/main" id="{7323E8DB-776E-824E-89EA-5FD4DDDD8029}"/>
              </a:ext>
            </a:extLst>
          </p:cNvPr>
          <p:cNvSpPr/>
          <p:nvPr/>
        </p:nvSpPr>
        <p:spPr>
          <a:xfrm>
            <a:off x="8120062" y="2273300"/>
            <a:ext cx="1143000" cy="431800"/>
          </a:xfrm>
          <a:prstGeom prst="roundRect">
            <a:avLst>
              <a:gd name="adj" fmla="val 8333"/>
            </a:avLst>
          </a:prstGeom>
          <a:solidFill>
            <a:srgbClr val="E5DEDC"/>
          </a:solidFill>
          <a:ln w="6350" cap="flat" cmpd="sng" algn="ctr">
            <a:solidFill>
              <a:srgbClr val="D1C4B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68" name="TextBox 167">
            <a:extLst>
              <a:ext uri="{FF2B5EF4-FFF2-40B4-BE49-F238E27FC236}">
                <a16:creationId xmlns:a16="http://schemas.microsoft.com/office/drawing/2014/main" id="{35E281C2-CA80-9C47-8AD8-A68F024F4D93}"/>
              </a:ext>
            </a:extLst>
          </p:cNvPr>
          <p:cNvSpPr txBox="1"/>
          <p:nvPr/>
        </p:nvSpPr>
        <p:spPr>
          <a:xfrm>
            <a:off x="8120062" y="27305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New Gray 20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69" name="TextBox 168">
            <a:extLst>
              <a:ext uri="{FF2B5EF4-FFF2-40B4-BE49-F238E27FC236}">
                <a16:creationId xmlns:a16="http://schemas.microsoft.com/office/drawing/2014/main" id="{C5BF1B7F-56C9-2A46-AF0D-9AD0B8DB01D9}"/>
              </a:ext>
            </a:extLst>
          </p:cNvPr>
          <p:cNvSpPr txBox="1"/>
          <p:nvPr/>
        </p:nvSpPr>
        <p:spPr>
          <a:xfrm>
            <a:off x="8120062" y="28702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#E5DEDC</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70" name="TextBox 169">
            <a:extLst>
              <a:ext uri="{FF2B5EF4-FFF2-40B4-BE49-F238E27FC236}">
                <a16:creationId xmlns:a16="http://schemas.microsoft.com/office/drawing/2014/main" id="{54A05EC3-547C-D540-B4EB-9BCAC7DB09B1}"/>
              </a:ext>
            </a:extLst>
          </p:cNvPr>
          <p:cNvSpPr txBox="1"/>
          <p:nvPr/>
        </p:nvSpPr>
        <p:spPr>
          <a:xfrm>
            <a:off x="8120062" y="30226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dirty="0">
                <a:ln>
                  <a:noFill/>
                </a:ln>
                <a:solidFill>
                  <a:srgbClr val="888888"/>
                </a:solidFill>
                <a:effectLst/>
                <a:uLnTx/>
                <a:uFillTx/>
                <a:latin typeface="GT Walsheim"/>
              </a:rPr>
              <a:t>Stroke lines</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71" name="Rounded Rectangle 170">
            <a:extLst>
              <a:ext uri="{FF2B5EF4-FFF2-40B4-BE49-F238E27FC236}">
                <a16:creationId xmlns:a16="http://schemas.microsoft.com/office/drawing/2014/main" id="{547164DF-8909-B545-8646-B202C0C5581F}"/>
              </a:ext>
            </a:extLst>
          </p:cNvPr>
          <p:cNvSpPr/>
          <p:nvPr/>
        </p:nvSpPr>
        <p:spPr>
          <a:xfrm>
            <a:off x="9326562" y="2273300"/>
            <a:ext cx="1143000" cy="431800"/>
          </a:xfrm>
          <a:prstGeom prst="roundRect">
            <a:avLst>
              <a:gd name="adj" fmla="val 8333"/>
            </a:avLst>
          </a:prstGeom>
          <a:solidFill>
            <a:srgbClr val="F5F3F2"/>
          </a:solidFill>
          <a:ln w="6350" cap="flat" cmpd="sng" algn="ctr">
            <a:solidFill>
              <a:srgbClr val="D1C4B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72" name="TextBox 171">
            <a:extLst>
              <a:ext uri="{FF2B5EF4-FFF2-40B4-BE49-F238E27FC236}">
                <a16:creationId xmlns:a16="http://schemas.microsoft.com/office/drawing/2014/main" id="{2D04692D-BBB7-D54C-B605-7B8CEC0745F0}"/>
              </a:ext>
            </a:extLst>
          </p:cNvPr>
          <p:cNvSpPr txBox="1"/>
          <p:nvPr/>
        </p:nvSpPr>
        <p:spPr>
          <a:xfrm>
            <a:off x="9326562" y="2730500"/>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New Gray 10</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73" name="TextBox 172">
            <a:extLst>
              <a:ext uri="{FF2B5EF4-FFF2-40B4-BE49-F238E27FC236}">
                <a16:creationId xmlns:a16="http://schemas.microsoft.com/office/drawing/2014/main" id="{E53E5BE0-1203-054D-A5AA-761B4DF8EFF7}"/>
              </a:ext>
            </a:extLst>
          </p:cNvPr>
          <p:cNvSpPr txBox="1"/>
          <p:nvPr/>
        </p:nvSpPr>
        <p:spPr>
          <a:xfrm>
            <a:off x="9326562" y="28702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#F5F3F2</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74" name="TextBox 173">
            <a:extLst>
              <a:ext uri="{FF2B5EF4-FFF2-40B4-BE49-F238E27FC236}">
                <a16:creationId xmlns:a16="http://schemas.microsoft.com/office/drawing/2014/main" id="{DFCBF9C9-030A-BF4E-82AE-E6CAF5A5236C}"/>
              </a:ext>
            </a:extLst>
          </p:cNvPr>
          <p:cNvSpPr txBox="1"/>
          <p:nvPr/>
        </p:nvSpPr>
        <p:spPr>
          <a:xfrm>
            <a:off x="9326562" y="3022600"/>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Light neutral bg</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75" name="Obdélník: se zakulacenými rohy 27">
            <a:extLst>
              <a:ext uri="{FF2B5EF4-FFF2-40B4-BE49-F238E27FC236}">
                <a16:creationId xmlns:a16="http://schemas.microsoft.com/office/drawing/2014/main" id="{C1DB4871-FF5E-A289-9DDF-70A43818DF9C}"/>
              </a:ext>
            </a:extLst>
          </p:cNvPr>
          <p:cNvSpPr/>
          <p:nvPr/>
        </p:nvSpPr>
        <p:spPr>
          <a:xfrm flipV="1">
            <a:off x="8120062" y="3666067"/>
            <a:ext cx="1143000" cy="431800"/>
          </a:xfrm>
          <a:prstGeom prst="roundRect">
            <a:avLst>
              <a:gd name="adj" fmla="val 8333"/>
            </a:avLst>
          </a:prstGeom>
          <a:gradFill>
            <a:gsLst>
              <a:gs pos="100000">
                <a:srgbClr val="AF00FA"/>
              </a:gs>
              <a:gs pos="38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6" name="Obdélník: se zakulacenými rohy 27">
            <a:extLst>
              <a:ext uri="{FF2B5EF4-FFF2-40B4-BE49-F238E27FC236}">
                <a16:creationId xmlns:a16="http://schemas.microsoft.com/office/drawing/2014/main" id="{AD94A5DD-27DA-DC84-3AC3-24ABDE92ADC0}"/>
              </a:ext>
            </a:extLst>
          </p:cNvPr>
          <p:cNvSpPr/>
          <p:nvPr/>
        </p:nvSpPr>
        <p:spPr>
          <a:xfrm flipV="1">
            <a:off x="9326562" y="3666067"/>
            <a:ext cx="1143000" cy="431800"/>
          </a:xfrm>
          <a:prstGeom prst="roundRect">
            <a:avLst>
              <a:gd name="adj" fmla="val 8333"/>
            </a:avLst>
          </a:prstGeom>
          <a:gradFill>
            <a:gsLst>
              <a:gs pos="100000">
                <a:srgbClr val="AF00FA"/>
              </a:gs>
              <a:gs pos="38000">
                <a:schemeClr val="tx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7" name="Obdélník: se zakulacenými rohy 27">
            <a:extLst>
              <a:ext uri="{FF2B5EF4-FFF2-40B4-BE49-F238E27FC236}">
                <a16:creationId xmlns:a16="http://schemas.microsoft.com/office/drawing/2014/main" id="{CD58DE7B-BE1A-725E-4BDA-E796F13A956F}"/>
              </a:ext>
            </a:extLst>
          </p:cNvPr>
          <p:cNvSpPr/>
          <p:nvPr/>
        </p:nvSpPr>
        <p:spPr>
          <a:xfrm flipV="1">
            <a:off x="10533062" y="3666067"/>
            <a:ext cx="1143000" cy="431800"/>
          </a:xfrm>
          <a:prstGeom prst="roundRect">
            <a:avLst>
              <a:gd name="adj" fmla="val 8333"/>
            </a:avLst>
          </a:prstGeom>
          <a:gradFill>
            <a:gsLst>
              <a:gs pos="100000">
                <a:schemeClr val="accent3"/>
              </a:gs>
              <a:gs pos="38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8" name="TextBox 177">
            <a:extLst>
              <a:ext uri="{FF2B5EF4-FFF2-40B4-BE49-F238E27FC236}">
                <a16:creationId xmlns:a16="http://schemas.microsoft.com/office/drawing/2014/main" id="{0AB23997-E842-814E-86FB-2D6DBDAE5E42}"/>
              </a:ext>
            </a:extLst>
          </p:cNvPr>
          <p:cNvSpPr txBox="1"/>
          <p:nvPr/>
        </p:nvSpPr>
        <p:spPr>
          <a:xfrm>
            <a:off x="8120062" y="3437467"/>
            <a:ext cx="3683000" cy="177800"/>
          </a:xfrm>
          <a:prstGeom prst="rect">
            <a:avLst/>
          </a:prstGeom>
          <a:noFill/>
        </p:spPr>
        <p:txBody>
          <a:bodyPr vertOverflow="overflow" vert="horz" wrap="square" lIns="0" tIns="0" rIns="0" bIns="0" rtlCol="0" anchor="ctr">
            <a:noAutofit/>
          </a:bodyPr>
          <a:lstStyle>
            <a:defPPr>
              <a:defRPr lang="cs-CZ"/>
            </a:defPPr>
            <a:lvl1pPr marR="0" indent="0" fontAlgn="auto">
              <a:lnSpc>
                <a:spcPct val="100000"/>
              </a:lnSpc>
              <a:spcBef>
                <a:spcPts val="0"/>
              </a:spcBef>
              <a:spcAft>
                <a:spcPts val="0"/>
              </a:spcAft>
              <a:buClrTx/>
              <a:buSzTx/>
              <a:buFontTx/>
              <a:buNone/>
              <a:tabLst/>
              <a:defRPr kumimoji="0" sz="1000" i="0" u="none" strike="noStrike" cap="none" spc="0" normalizeH="0" baseline="0">
                <a:ln>
                  <a:noFill/>
                </a:ln>
                <a:solidFill>
                  <a:srgbClr val="000000">
                    <a:alpha val="50000"/>
                  </a:srgbClr>
                </a:solidFill>
                <a:effectLst/>
                <a:uLnTx/>
                <a:uFillTx/>
              </a:defRPr>
            </a:lvl1pPr>
          </a:lstStyle>
          <a:p>
            <a:r>
              <a:rPr lang="en-GB" dirty="0"/>
              <a:t>Gradients</a:t>
            </a:r>
            <a:endParaRPr lang="en-CZ" dirty="0"/>
          </a:p>
        </p:txBody>
      </p:sp>
      <p:sp>
        <p:nvSpPr>
          <p:cNvPr id="179" name="TextBox 178">
            <a:extLst>
              <a:ext uri="{FF2B5EF4-FFF2-40B4-BE49-F238E27FC236}">
                <a16:creationId xmlns:a16="http://schemas.microsoft.com/office/drawing/2014/main" id="{7A3A59C2-687D-3D46-B80F-81A766DF7161}"/>
              </a:ext>
            </a:extLst>
          </p:cNvPr>
          <p:cNvSpPr txBox="1"/>
          <p:nvPr/>
        </p:nvSpPr>
        <p:spPr>
          <a:xfrm>
            <a:off x="8120062" y="4123267"/>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Gradient dark</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80" name="TextBox 179">
            <a:extLst>
              <a:ext uri="{FF2B5EF4-FFF2-40B4-BE49-F238E27FC236}">
                <a16:creationId xmlns:a16="http://schemas.microsoft.com/office/drawing/2014/main" id="{B5CDB061-47CD-554A-BE9C-D0DE2F78B954}"/>
              </a:ext>
            </a:extLst>
          </p:cNvPr>
          <p:cNvSpPr txBox="1"/>
          <p:nvPr/>
        </p:nvSpPr>
        <p:spPr>
          <a:xfrm>
            <a:off x="8120062" y="4262967"/>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#40005F → #AF00FA</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81" name="TextBox 180">
            <a:extLst>
              <a:ext uri="{FF2B5EF4-FFF2-40B4-BE49-F238E27FC236}">
                <a16:creationId xmlns:a16="http://schemas.microsoft.com/office/drawing/2014/main" id="{4765C94D-69F3-3F4D-BB24-EC86A54DCBE1}"/>
              </a:ext>
            </a:extLst>
          </p:cNvPr>
          <p:cNvSpPr txBox="1"/>
          <p:nvPr/>
        </p:nvSpPr>
        <p:spPr>
          <a:xfrm>
            <a:off x="8120062" y="4415367"/>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Backgrounds</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82" name="TextBox 181">
            <a:extLst>
              <a:ext uri="{FF2B5EF4-FFF2-40B4-BE49-F238E27FC236}">
                <a16:creationId xmlns:a16="http://schemas.microsoft.com/office/drawing/2014/main" id="{F45FE166-9DB1-5244-9001-1EEE2FBBD023}"/>
              </a:ext>
            </a:extLst>
          </p:cNvPr>
          <p:cNvSpPr txBox="1"/>
          <p:nvPr/>
        </p:nvSpPr>
        <p:spPr>
          <a:xfrm>
            <a:off x="9326562" y="4123267"/>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Gradient dark</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83" name="TextBox 182">
            <a:extLst>
              <a:ext uri="{FF2B5EF4-FFF2-40B4-BE49-F238E27FC236}">
                <a16:creationId xmlns:a16="http://schemas.microsoft.com/office/drawing/2014/main" id="{283928A2-3AAF-ED41-9386-5AAE4D77C303}"/>
              </a:ext>
            </a:extLst>
          </p:cNvPr>
          <p:cNvSpPr txBox="1"/>
          <p:nvPr/>
        </p:nvSpPr>
        <p:spPr>
          <a:xfrm>
            <a:off x="9326562" y="4262967"/>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#40005F → #AF00FA</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84" name="TextBox 183">
            <a:extLst>
              <a:ext uri="{FF2B5EF4-FFF2-40B4-BE49-F238E27FC236}">
                <a16:creationId xmlns:a16="http://schemas.microsoft.com/office/drawing/2014/main" id="{F4DCB1B7-8839-634D-870E-185FE07664F8}"/>
              </a:ext>
            </a:extLst>
          </p:cNvPr>
          <p:cNvSpPr txBox="1"/>
          <p:nvPr/>
        </p:nvSpPr>
        <p:spPr>
          <a:xfrm>
            <a:off x="9326562" y="4415367"/>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Backgrounds</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185" name="TextBox 184">
            <a:extLst>
              <a:ext uri="{FF2B5EF4-FFF2-40B4-BE49-F238E27FC236}">
                <a16:creationId xmlns:a16="http://schemas.microsoft.com/office/drawing/2014/main" id="{115265DB-C66C-2C4C-85D4-4134A5BDBF58}"/>
              </a:ext>
            </a:extLst>
          </p:cNvPr>
          <p:cNvSpPr txBox="1"/>
          <p:nvPr/>
        </p:nvSpPr>
        <p:spPr>
          <a:xfrm>
            <a:off x="10533062" y="4123267"/>
            <a:ext cx="1143000" cy="1397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700" b="1" i="0" u="none" strike="noStrike" kern="1200" cap="none" spc="0" normalizeH="0" baseline="0" noProof="0">
                <a:ln>
                  <a:noFill/>
                </a:ln>
                <a:solidFill>
                  <a:srgbClr val="000000"/>
                </a:solidFill>
                <a:effectLst/>
                <a:uLnTx/>
                <a:uFillTx/>
                <a:latin typeface="GT Walsheim Bold"/>
              </a:rPr>
              <a:t>Gradient dark</a:t>
            </a:r>
            <a:endParaRPr kumimoji="0" lang="en-CZ" sz="700" b="1" i="0" u="none" strike="noStrike" kern="1200" cap="none" spc="0" normalizeH="0" baseline="0" noProof="0" dirty="0">
              <a:ln>
                <a:noFill/>
              </a:ln>
              <a:solidFill>
                <a:srgbClr val="000000"/>
              </a:solidFill>
              <a:effectLst/>
              <a:uLnTx/>
              <a:uFillTx/>
              <a:latin typeface="GT Walsheim Bold"/>
            </a:endParaRPr>
          </a:p>
        </p:txBody>
      </p:sp>
      <p:sp>
        <p:nvSpPr>
          <p:cNvPr id="186" name="TextBox 185">
            <a:extLst>
              <a:ext uri="{FF2B5EF4-FFF2-40B4-BE49-F238E27FC236}">
                <a16:creationId xmlns:a16="http://schemas.microsoft.com/office/drawing/2014/main" id="{89115014-883B-9246-942E-4ED38AB68483}"/>
              </a:ext>
            </a:extLst>
          </p:cNvPr>
          <p:cNvSpPr txBox="1"/>
          <p:nvPr/>
        </p:nvSpPr>
        <p:spPr>
          <a:xfrm>
            <a:off x="10533062" y="4262967"/>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50" b="0" i="0" u="none" strike="noStrike" kern="1200" cap="none" spc="0" normalizeH="0" baseline="0" noProof="0">
                <a:ln>
                  <a:noFill/>
                </a:ln>
                <a:solidFill>
                  <a:srgbClr val="666666"/>
                </a:solidFill>
                <a:effectLst/>
                <a:uLnTx/>
                <a:uFillTx/>
                <a:latin typeface="GT Walsheim"/>
              </a:rPr>
              <a:t>#40005F → #AF00FA</a:t>
            </a:r>
            <a:endParaRPr kumimoji="0" lang="en-CZ" sz="650" b="0" i="0" u="none" strike="noStrike" kern="1200" cap="none" spc="0" normalizeH="0" baseline="0" noProof="0" dirty="0">
              <a:ln>
                <a:noFill/>
              </a:ln>
              <a:solidFill>
                <a:srgbClr val="666666"/>
              </a:solidFill>
              <a:effectLst/>
              <a:uLnTx/>
              <a:uFillTx/>
              <a:latin typeface="GT Walsheim"/>
            </a:endParaRPr>
          </a:p>
        </p:txBody>
      </p:sp>
      <p:sp>
        <p:nvSpPr>
          <p:cNvPr id="187" name="TextBox 186">
            <a:extLst>
              <a:ext uri="{FF2B5EF4-FFF2-40B4-BE49-F238E27FC236}">
                <a16:creationId xmlns:a16="http://schemas.microsoft.com/office/drawing/2014/main" id="{71BB09CD-B2A5-8045-93A8-47D2076212C6}"/>
              </a:ext>
            </a:extLst>
          </p:cNvPr>
          <p:cNvSpPr txBox="1"/>
          <p:nvPr/>
        </p:nvSpPr>
        <p:spPr>
          <a:xfrm>
            <a:off x="10533062" y="4415367"/>
            <a:ext cx="1143000" cy="1270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600" b="0" i="0" u="none" strike="noStrike" kern="1200" cap="none" spc="0" normalizeH="0" baseline="0" noProof="0">
                <a:ln>
                  <a:noFill/>
                </a:ln>
                <a:solidFill>
                  <a:srgbClr val="888888"/>
                </a:solidFill>
                <a:effectLst/>
                <a:uLnTx/>
                <a:uFillTx/>
                <a:latin typeface="GT Walsheim"/>
              </a:rPr>
              <a:t>Backgrounds</a:t>
            </a:r>
            <a:endParaRPr kumimoji="0" lang="en-CZ" sz="600" b="0" i="0" u="none" strike="noStrike" kern="1200" cap="none" spc="0" normalizeH="0" baseline="0" noProof="0" dirty="0">
              <a:ln>
                <a:noFill/>
              </a:ln>
              <a:solidFill>
                <a:srgbClr val="888888"/>
              </a:solidFill>
              <a:effectLst/>
              <a:uLnTx/>
              <a:uFillTx/>
              <a:latin typeface="GT Walsheim"/>
            </a:endParaRPr>
          </a:p>
        </p:txBody>
      </p:sp>
      <p:sp>
        <p:nvSpPr>
          <p:cNvPr id="2" name="Title 1">
            <a:extLst>
              <a:ext uri="{FF2B5EF4-FFF2-40B4-BE49-F238E27FC236}">
                <a16:creationId xmlns:a16="http://schemas.microsoft.com/office/drawing/2014/main" id="{1392CD38-7A9C-3875-64B0-21DBC4FF835C}"/>
              </a:ext>
            </a:extLst>
          </p:cNvPr>
          <p:cNvSpPr>
            <a:spLocks noGrp="1"/>
          </p:cNvSpPr>
          <p:nvPr>
            <p:ph type="title"/>
          </p:nvPr>
        </p:nvSpPr>
        <p:spPr/>
        <p:txBody>
          <a:bodyPr>
            <a:normAutofit fontScale="90000"/>
          </a:bodyPr>
          <a:lstStyle/>
          <a:p>
            <a:r>
              <a:rPr lang="en-GB" dirty="0" err="1"/>
              <a:t>Colors</a:t>
            </a:r>
            <a:br>
              <a:rPr lang="en-CZ" dirty="0"/>
            </a:br>
            <a:endParaRPr lang="en-CZ" dirty="0"/>
          </a:p>
        </p:txBody>
      </p:sp>
    </p:spTree>
    <p:extLst>
      <p:ext uri="{BB962C8B-B14F-4D97-AF65-F5344CB8AC3E}">
        <p14:creationId xmlns:p14="http://schemas.microsoft.com/office/powerpoint/2010/main" val="2133400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escription">
            <a:extLst>
              <a:ext uri="{FF2B5EF4-FFF2-40B4-BE49-F238E27FC236}">
                <a16:creationId xmlns:a16="http://schemas.microsoft.com/office/drawing/2014/main" id="{97628352-0EC9-892F-85B3-37254F5413BC}"/>
              </a:ext>
            </a:extLst>
          </p:cNvPr>
          <p:cNvSpPr>
            <a:spLocks noGrp="1"/>
          </p:cNvSpPr>
          <p:nvPr>
            <p:ph type="body" idx="11"/>
          </p:nvPr>
        </p:nvSpPr>
        <p:spPr/>
        <p:txBody>
          <a:bodyPr/>
          <a:lstStyle/>
          <a:p>
            <a:r>
              <a:rPr lang="en-CZ" dirty="0"/>
              <a:t>Short description</a:t>
            </a:r>
          </a:p>
        </p:txBody>
      </p:sp>
      <p:sp>
        <p:nvSpPr>
          <p:cNvPr id="3" name="Title">
            <a:extLst>
              <a:ext uri="{FF2B5EF4-FFF2-40B4-BE49-F238E27FC236}">
                <a16:creationId xmlns:a16="http://schemas.microsoft.com/office/drawing/2014/main" id="{97B8F58B-DC60-B817-DB6E-43B52AD43878}"/>
              </a:ext>
            </a:extLst>
          </p:cNvPr>
          <p:cNvSpPr>
            <a:spLocks noGrp="1"/>
          </p:cNvSpPr>
          <p:nvPr>
            <p:ph type="ctrTitle"/>
          </p:nvPr>
        </p:nvSpPr>
        <p:spPr/>
        <p:txBody>
          <a:bodyPr/>
          <a:lstStyle/>
          <a:p>
            <a:r>
              <a:rPr lang="en-CZ" dirty="0"/>
              <a:t>Name of the presentation</a:t>
            </a:r>
          </a:p>
        </p:txBody>
      </p:sp>
      <p:sp>
        <p:nvSpPr>
          <p:cNvPr id="2" name="Eyebrow">
            <a:extLst>
              <a:ext uri="{FF2B5EF4-FFF2-40B4-BE49-F238E27FC236}">
                <a16:creationId xmlns:a16="http://schemas.microsoft.com/office/drawing/2014/main" id="{46D5CC19-E52B-23CF-E2CA-D6D61A44180E}"/>
              </a:ext>
            </a:extLst>
          </p:cNvPr>
          <p:cNvSpPr>
            <a:spLocks noGrp="1"/>
          </p:cNvSpPr>
          <p:nvPr>
            <p:ph type="body" idx="10"/>
          </p:nvPr>
        </p:nvSpPr>
        <p:spPr/>
        <p:txBody>
          <a:bodyPr/>
          <a:lstStyle/>
          <a:p>
            <a:r>
              <a:rPr lang="en-CZ" dirty="0"/>
              <a:t>EYEBROW TEXT</a:t>
            </a:r>
          </a:p>
        </p:txBody>
      </p:sp>
    </p:spTree>
    <p:extLst>
      <p:ext uri="{BB962C8B-B14F-4D97-AF65-F5344CB8AC3E}">
        <p14:creationId xmlns:p14="http://schemas.microsoft.com/office/powerpoint/2010/main" val="96245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escription">
            <a:extLst>
              <a:ext uri="{FF2B5EF4-FFF2-40B4-BE49-F238E27FC236}">
                <a16:creationId xmlns:a16="http://schemas.microsoft.com/office/drawing/2014/main" id="{FEF25B4D-059E-D010-45F6-B08F6F9FD7D1}"/>
              </a:ext>
            </a:extLst>
          </p:cNvPr>
          <p:cNvSpPr>
            <a:spLocks noGrp="1"/>
          </p:cNvSpPr>
          <p:nvPr>
            <p:ph type="body" idx="11"/>
          </p:nvPr>
        </p:nvSpPr>
        <p:spPr/>
        <p:txBody>
          <a:bodyPr/>
          <a:lstStyle/>
          <a:p>
            <a:r>
              <a:rPr lang="en-CZ" dirty="0"/>
              <a:t>Short description</a:t>
            </a:r>
          </a:p>
        </p:txBody>
      </p:sp>
      <p:sp>
        <p:nvSpPr>
          <p:cNvPr id="3" name="Title">
            <a:extLst>
              <a:ext uri="{FF2B5EF4-FFF2-40B4-BE49-F238E27FC236}">
                <a16:creationId xmlns:a16="http://schemas.microsoft.com/office/drawing/2014/main" id="{30C21034-9C64-695A-6E38-6CC641EB7A08}"/>
              </a:ext>
            </a:extLst>
          </p:cNvPr>
          <p:cNvSpPr>
            <a:spLocks noGrp="1"/>
          </p:cNvSpPr>
          <p:nvPr>
            <p:ph type="ctrTitle"/>
          </p:nvPr>
        </p:nvSpPr>
        <p:spPr/>
        <p:txBody>
          <a:bodyPr/>
          <a:lstStyle/>
          <a:p>
            <a:r>
              <a:rPr lang="en-CZ" dirty="0"/>
              <a:t>Presentation name</a:t>
            </a:r>
          </a:p>
        </p:txBody>
      </p:sp>
      <p:sp>
        <p:nvSpPr>
          <p:cNvPr id="2" name="Eyebrow">
            <a:extLst>
              <a:ext uri="{FF2B5EF4-FFF2-40B4-BE49-F238E27FC236}">
                <a16:creationId xmlns:a16="http://schemas.microsoft.com/office/drawing/2014/main" id="{5D35CAA9-0A4C-F4A1-0CA1-47577DA93202}"/>
              </a:ext>
            </a:extLst>
          </p:cNvPr>
          <p:cNvSpPr>
            <a:spLocks noGrp="1"/>
          </p:cNvSpPr>
          <p:nvPr>
            <p:ph type="body" idx="10"/>
          </p:nvPr>
        </p:nvSpPr>
        <p:spPr/>
        <p:txBody>
          <a:bodyPr/>
          <a:lstStyle/>
          <a:p>
            <a:r>
              <a:rPr lang="en-GB" dirty="0"/>
              <a:t>E</a:t>
            </a:r>
            <a:r>
              <a:rPr lang="en-CZ" dirty="0"/>
              <a:t>YEBROW TEXT</a:t>
            </a:r>
          </a:p>
        </p:txBody>
      </p:sp>
    </p:spTree>
    <p:extLst>
      <p:ext uri="{BB962C8B-B14F-4D97-AF65-F5344CB8AC3E}">
        <p14:creationId xmlns:p14="http://schemas.microsoft.com/office/powerpoint/2010/main" val="346832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594FE1B0-C549-D2E1-742C-363DDFA263D8}"/>
              </a:ext>
            </a:extLst>
          </p:cNvPr>
          <p:cNvSpPr>
            <a:spLocks noGrp="1"/>
          </p:cNvSpPr>
          <p:nvPr>
            <p:ph type="body" sz="quarter" idx="19"/>
          </p:nvPr>
        </p:nvSpPr>
        <p:spPr/>
        <p:txBody>
          <a:bodyPr/>
          <a:lstStyle/>
          <a:p>
            <a:endParaRPr lang="en-CZ"/>
          </a:p>
        </p:txBody>
      </p:sp>
      <p:sp>
        <p:nvSpPr>
          <p:cNvPr id="16" name="Text Placeholder 15">
            <a:extLst>
              <a:ext uri="{FF2B5EF4-FFF2-40B4-BE49-F238E27FC236}">
                <a16:creationId xmlns:a16="http://schemas.microsoft.com/office/drawing/2014/main" id="{624CBD2B-3D02-7FB6-9987-85DABD16383C}"/>
              </a:ext>
            </a:extLst>
          </p:cNvPr>
          <p:cNvSpPr>
            <a:spLocks noGrp="1"/>
          </p:cNvSpPr>
          <p:nvPr>
            <p:ph type="body" sz="quarter" idx="14"/>
          </p:nvPr>
        </p:nvSpPr>
        <p:spPr/>
        <p:txBody>
          <a:bodyPr/>
          <a:lstStyle/>
          <a:p>
            <a:endParaRPr lang="en-CZ"/>
          </a:p>
        </p:txBody>
      </p:sp>
      <p:sp>
        <p:nvSpPr>
          <p:cNvPr id="15" name="Text Placeholder 14">
            <a:extLst>
              <a:ext uri="{FF2B5EF4-FFF2-40B4-BE49-F238E27FC236}">
                <a16:creationId xmlns:a16="http://schemas.microsoft.com/office/drawing/2014/main" id="{2512B3F8-0968-1682-FD58-61519BD5916D}"/>
              </a:ext>
            </a:extLst>
          </p:cNvPr>
          <p:cNvSpPr>
            <a:spLocks noGrp="1"/>
          </p:cNvSpPr>
          <p:nvPr>
            <p:ph type="body" sz="quarter" idx="13"/>
          </p:nvPr>
        </p:nvSpPr>
        <p:spPr/>
        <p:txBody>
          <a:bodyPr/>
          <a:lstStyle/>
          <a:p>
            <a:endParaRPr lang="en-CZ"/>
          </a:p>
        </p:txBody>
      </p:sp>
      <p:sp>
        <p:nvSpPr>
          <p:cNvPr id="14" name="Picture Placeholder 13">
            <a:extLst>
              <a:ext uri="{FF2B5EF4-FFF2-40B4-BE49-F238E27FC236}">
                <a16:creationId xmlns:a16="http://schemas.microsoft.com/office/drawing/2014/main" id="{27ADED97-EB98-1C63-685D-9BDB1AF3C66A}"/>
              </a:ext>
            </a:extLst>
          </p:cNvPr>
          <p:cNvSpPr>
            <a:spLocks noGrp="1"/>
          </p:cNvSpPr>
          <p:nvPr>
            <p:ph type="pic" idx="10"/>
          </p:nvPr>
        </p:nvSpPr>
        <p:spPr/>
        <p:txBody>
          <a:bodyPr/>
          <a:lstStyle/>
          <a:p>
            <a:endParaRPr lang="en-CZ"/>
          </a:p>
        </p:txBody>
      </p:sp>
      <p:sp>
        <p:nvSpPr>
          <p:cNvPr id="22" name="Title 21">
            <a:extLst>
              <a:ext uri="{FF2B5EF4-FFF2-40B4-BE49-F238E27FC236}">
                <a16:creationId xmlns:a16="http://schemas.microsoft.com/office/drawing/2014/main" id="{F74A4801-D096-5205-B911-507851FB0DEB}"/>
              </a:ext>
            </a:extLst>
          </p:cNvPr>
          <p:cNvSpPr>
            <a:spLocks noGrp="1"/>
          </p:cNvSpPr>
          <p:nvPr>
            <p:ph type="title"/>
          </p:nvPr>
        </p:nvSpPr>
        <p:spPr/>
        <p:txBody>
          <a:bodyPr/>
          <a:lstStyle/>
          <a:p>
            <a:r>
              <a:rPr lang="en-CZ" dirty="0"/>
              <a:t>Speakers</a:t>
            </a:r>
          </a:p>
        </p:txBody>
      </p:sp>
      <p:sp>
        <p:nvSpPr>
          <p:cNvPr id="18" name="Text Placeholder 17">
            <a:extLst>
              <a:ext uri="{FF2B5EF4-FFF2-40B4-BE49-F238E27FC236}">
                <a16:creationId xmlns:a16="http://schemas.microsoft.com/office/drawing/2014/main" id="{EE436703-C993-EA41-5659-CAD69F2938C6}"/>
              </a:ext>
            </a:extLst>
          </p:cNvPr>
          <p:cNvSpPr>
            <a:spLocks noGrp="1"/>
          </p:cNvSpPr>
          <p:nvPr>
            <p:ph type="body" sz="quarter" idx="20"/>
          </p:nvPr>
        </p:nvSpPr>
        <p:spPr/>
        <p:txBody>
          <a:bodyPr/>
          <a:lstStyle/>
          <a:p>
            <a:endParaRPr lang="en-CZ"/>
          </a:p>
        </p:txBody>
      </p:sp>
      <p:sp>
        <p:nvSpPr>
          <p:cNvPr id="19" name="Text Placeholder 18">
            <a:extLst>
              <a:ext uri="{FF2B5EF4-FFF2-40B4-BE49-F238E27FC236}">
                <a16:creationId xmlns:a16="http://schemas.microsoft.com/office/drawing/2014/main" id="{07296B42-92F6-72EF-BF22-A521AC73D1ED}"/>
              </a:ext>
            </a:extLst>
          </p:cNvPr>
          <p:cNvSpPr>
            <a:spLocks noGrp="1"/>
          </p:cNvSpPr>
          <p:nvPr>
            <p:ph type="body" sz="quarter" idx="21"/>
          </p:nvPr>
        </p:nvSpPr>
        <p:spPr/>
        <p:txBody>
          <a:bodyPr/>
          <a:lstStyle/>
          <a:p>
            <a:endParaRPr lang="en-CZ"/>
          </a:p>
        </p:txBody>
      </p:sp>
      <p:sp>
        <p:nvSpPr>
          <p:cNvPr id="20" name="Text Placeholder 19">
            <a:extLst>
              <a:ext uri="{FF2B5EF4-FFF2-40B4-BE49-F238E27FC236}">
                <a16:creationId xmlns:a16="http://schemas.microsoft.com/office/drawing/2014/main" id="{9C604E6A-9E19-40A6-55B5-35AE1643157C}"/>
              </a:ext>
            </a:extLst>
          </p:cNvPr>
          <p:cNvSpPr>
            <a:spLocks noGrp="1"/>
          </p:cNvSpPr>
          <p:nvPr>
            <p:ph type="body" sz="quarter" idx="22"/>
          </p:nvPr>
        </p:nvSpPr>
        <p:spPr/>
        <p:txBody>
          <a:bodyPr/>
          <a:lstStyle/>
          <a:p>
            <a:endParaRPr lang="en-CZ"/>
          </a:p>
        </p:txBody>
      </p:sp>
      <p:sp>
        <p:nvSpPr>
          <p:cNvPr id="21" name="Picture Placeholder 20">
            <a:extLst>
              <a:ext uri="{FF2B5EF4-FFF2-40B4-BE49-F238E27FC236}">
                <a16:creationId xmlns:a16="http://schemas.microsoft.com/office/drawing/2014/main" id="{A9BA1F72-3314-BF21-BA3B-9809D914EE14}"/>
              </a:ext>
            </a:extLst>
          </p:cNvPr>
          <p:cNvSpPr>
            <a:spLocks noGrp="1"/>
          </p:cNvSpPr>
          <p:nvPr>
            <p:ph type="pic" idx="23"/>
          </p:nvPr>
        </p:nvSpPr>
        <p:spPr/>
        <p:txBody>
          <a:bodyPr/>
          <a:lstStyle/>
          <a:p>
            <a:endParaRPr lang="en-CZ"/>
          </a:p>
        </p:txBody>
      </p:sp>
      <p:sp>
        <p:nvSpPr>
          <p:cNvPr id="23" name="Text Placeholder 22">
            <a:extLst>
              <a:ext uri="{FF2B5EF4-FFF2-40B4-BE49-F238E27FC236}">
                <a16:creationId xmlns:a16="http://schemas.microsoft.com/office/drawing/2014/main" id="{2D4B29EB-9333-5DDD-DDE4-696A4F470EC6}"/>
              </a:ext>
            </a:extLst>
          </p:cNvPr>
          <p:cNvSpPr>
            <a:spLocks noGrp="1"/>
          </p:cNvSpPr>
          <p:nvPr>
            <p:ph type="body" sz="quarter" idx="24"/>
          </p:nvPr>
        </p:nvSpPr>
        <p:spPr/>
        <p:txBody>
          <a:bodyPr/>
          <a:lstStyle/>
          <a:p>
            <a:endParaRPr lang="en-CZ"/>
          </a:p>
        </p:txBody>
      </p:sp>
      <p:sp>
        <p:nvSpPr>
          <p:cNvPr id="24" name="Text Placeholder 23">
            <a:extLst>
              <a:ext uri="{FF2B5EF4-FFF2-40B4-BE49-F238E27FC236}">
                <a16:creationId xmlns:a16="http://schemas.microsoft.com/office/drawing/2014/main" id="{B7D2C6A2-7FD4-41C2-EE51-2CA5A73D6479}"/>
              </a:ext>
            </a:extLst>
          </p:cNvPr>
          <p:cNvSpPr>
            <a:spLocks noGrp="1"/>
          </p:cNvSpPr>
          <p:nvPr>
            <p:ph type="body" sz="quarter" idx="25"/>
          </p:nvPr>
        </p:nvSpPr>
        <p:spPr/>
        <p:txBody>
          <a:bodyPr/>
          <a:lstStyle/>
          <a:p>
            <a:endParaRPr lang="en-CZ"/>
          </a:p>
        </p:txBody>
      </p:sp>
      <p:sp>
        <p:nvSpPr>
          <p:cNvPr id="25" name="Text Placeholder 24">
            <a:extLst>
              <a:ext uri="{FF2B5EF4-FFF2-40B4-BE49-F238E27FC236}">
                <a16:creationId xmlns:a16="http://schemas.microsoft.com/office/drawing/2014/main" id="{859EC498-ADD1-0299-A53E-F4704BA0A34F}"/>
              </a:ext>
            </a:extLst>
          </p:cNvPr>
          <p:cNvSpPr>
            <a:spLocks noGrp="1"/>
          </p:cNvSpPr>
          <p:nvPr>
            <p:ph type="body" sz="quarter" idx="26"/>
          </p:nvPr>
        </p:nvSpPr>
        <p:spPr/>
        <p:txBody>
          <a:bodyPr/>
          <a:lstStyle/>
          <a:p>
            <a:endParaRPr lang="en-CZ"/>
          </a:p>
        </p:txBody>
      </p:sp>
      <p:sp>
        <p:nvSpPr>
          <p:cNvPr id="26" name="Picture Placeholder 25">
            <a:extLst>
              <a:ext uri="{FF2B5EF4-FFF2-40B4-BE49-F238E27FC236}">
                <a16:creationId xmlns:a16="http://schemas.microsoft.com/office/drawing/2014/main" id="{755C475F-BD27-7940-977B-9ECC9CDE4ABD}"/>
              </a:ext>
            </a:extLst>
          </p:cNvPr>
          <p:cNvSpPr>
            <a:spLocks noGrp="1"/>
          </p:cNvSpPr>
          <p:nvPr>
            <p:ph type="pic" idx="27"/>
          </p:nvPr>
        </p:nvSpPr>
        <p:spPr/>
        <p:txBody>
          <a:bodyPr/>
          <a:lstStyle/>
          <a:p>
            <a:endParaRPr lang="en-CZ"/>
          </a:p>
        </p:txBody>
      </p:sp>
    </p:spTree>
    <p:extLst>
      <p:ext uri="{BB962C8B-B14F-4D97-AF65-F5344CB8AC3E}">
        <p14:creationId xmlns:p14="http://schemas.microsoft.com/office/powerpoint/2010/main" val="2007588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gs>
            <a:gs pos="0">
              <a:schemeClr val="accent4"/>
            </a:gs>
          </a:gsLst>
          <a:lin ang="17400000" scaled="0"/>
        </a:gradFill>
        <a:effectLst/>
      </p:bgPr>
    </p:bg>
    <p:spTree>
      <p:nvGrpSpPr>
        <p:cNvPr id="1" name=""/>
        <p:cNvGrpSpPr/>
        <p:nvPr/>
      </p:nvGrpSpPr>
      <p:grpSpPr>
        <a:xfrm>
          <a:off x="0" y="0"/>
          <a:ext cx="0" cy="0"/>
          <a:chOff x="0" y="0"/>
          <a:chExt cx="0" cy="0"/>
        </a:xfrm>
      </p:grpSpPr>
      <p:pic>
        <p:nvPicPr>
          <p:cNvPr id="15" name="Kentico logo">
            <a:extLst>
              <a:ext uri="{FF2B5EF4-FFF2-40B4-BE49-F238E27FC236}">
                <a16:creationId xmlns:a16="http://schemas.microsoft.com/office/drawing/2014/main" id="{3F49CE0F-F74C-679E-2138-FA251597BA9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8328" y="477937"/>
            <a:ext cx="1244181" cy="584615"/>
          </a:xfrm>
          <a:prstGeom prst="rect">
            <a:avLst/>
          </a:prstGeom>
        </p:spPr>
      </p:pic>
      <p:sp>
        <p:nvSpPr>
          <p:cNvPr id="16" name="Number of sections">
            <a:extLst>
              <a:ext uri="{FF2B5EF4-FFF2-40B4-BE49-F238E27FC236}">
                <a16:creationId xmlns:a16="http://schemas.microsoft.com/office/drawing/2014/main" id="{065E2523-3C3D-9212-7CAE-58871DD65157}"/>
              </a:ext>
            </a:extLst>
          </p:cNvPr>
          <p:cNvSpPr/>
          <p:nvPr/>
        </p:nvSpPr>
        <p:spPr>
          <a:xfrm>
            <a:off x="11057809" y="6271393"/>
            <a:ext cx="468691" cy="181795"/>
          </a:xfrm>
          <a:prstGeom prst="rect">
            <a:avLst/>
          </a:prstGeom>
          <a:noFill/>
          <a:ln/>
        </p:spPr>
        <p:txBody>
          <a:bodyPr wrap="square" lIns="15150" tIns="15150" rIns="15150" bIns="15150" rtlCol="0" anchor="t">
            <a:normAutofit fontScale="92500" lnSpcReduction="10000"/>
          </a:bodyPr>
          <a:lstStyle/>
          <a:p>
            <a:pPr algn="r"/>
            <a:r>
              <a:rPr lang="en-US" sz="1074" b="1" dirty="0">
                <a:solidFill>
                  <a:srgbClr val="FFFFFF"/>
                </a:solidFill>
                <a:ea typeface="-apple-system" pitchFamily="34" charset="-122"/>
                <a:cs typeface="-apple-system" pitchFamily="34" charset="-120"/>
              </a:rPr>
              <a:t>01 </a:t>
            </a:r>
            <a:r>
              <a:rPr lang="en-US" sz="1074" dirty="0">
                <a:solidFill>
                  <a:srgbClr val="FFFFFF">
                    <a:alpha val="55000"/>
                  </a:srgbClr>
                </a:solidFill>
                <a:ea typeface="-apple-system" pitchFamily="34" charset="-122"/>
                <a:cs typeface="-apple-system" pitchFamily="34" charset="-120"/>
              </a:rPr>
              <a:t>/ 12</a:t>
            </a:r>
            <a:endParaRPr lang="en-US" sz="1074" dirty="0"/>
          </a:p>
        </p:txBody>
      </p:sp>
      <p:sp>
        <p:nvSpPr>
          <p:cNvPr id="25" name="12">
            <a:extLst>
              <a:ext uri="{FF2B5EF4-FFF2-40B4-BE49-F238E27FC236}">
                <a16:creationId xmlns:a16="http://schemas.microsoft.com/office/drawing/2014/main" id="{62A5540D-246B-752C-CFDE-52794C47226B}"/>
              </a:ext>
            </a:extLst>
          </p:cNvPr>
          <p:cNvSpPr/>
          <p:nvPr/>
        </p:nvSpPr>
        <p:spPr>
          <a:xfrm>
            <a:off x="7877262" y="6009430"/>
            <a:ext cx="117500" cy="117500"/>
          </a:xfrm>
          <a:prstGeom prst="ellipse">
            <a:avLst/>
          </a:prstGeom>
          <a:solidFill>
            <a:srgbClr val="F05A22"/>
          </a:solidFill>
          <a:ln/>
        </p:spPr>
        <p:txBody>
          <a:bodyPr/>
          <a:lstStyle/>
          <a:p>
            <a:endParaRPr lang="en-CZ" sz="1074"/>
          </a:p>
        </p:txBody>
      </p:sp>
      <p:sp>
        <p:nvSpPr>
          <p:cNvPr id="26" name="11">
            <a:extLst>
              <a:ext uri="{FF2B5EF4-FFF2-40B4-BE49-F238E27FC236}">
                <a16:creationId xmlns:a16="http://schemas.microsoft.com/office/drawing/2014/main" id="{13B12B83-F6AD-D6D1-C6A2-A720DBEAF65B}"/>
              </a:ext>
            </a:extLst>
          </p:cNvPr>
          <p:cNvSpPr/>
          <p:nvPr/>
        </p:nvSpPr>
        <p:spPr>
          <a:xfrm>
            <a:off x="8195618" y="6009430"/>
            <a:ext cx="117500" cy="117500"/>
          </a:xfrm>
          <a:prstGeom prst="ellipse">
            <a:avLst/>
          </a:prstGeom>
          <a:solidFill>
            <a:srgbClr val="FFFFFF">
              <a:alpha val="35000"/>
            </a:srgbClr>
          </a:solidFill>
          <a:ln/>
        </p:spPr>
        <p:txBody>
          <a:bodyPr/>
          <a:lstStyle/>
          <a:p>
            <a:endParaRPr lang="en-CZ" sz="1074"/>
          </a:p>
        </p:txBody>
      </p:sp>
      <p:sp>
        <p:nvSpPr>
          <p:cNvPr id="27" name="10">
            <a:extLst>
              <a:ext uri="{FF2B5EF4-FFF2-40B4-BE49-F238E27FC236}">
                <a16:creationId xmlns:a16="http://schemas.microsoft.com/office/drawing/2014/main" id="{C467EB5D-3503-DCD6-91F1-338963171D43}"/>
              </a:ext>
            </a:extLst>
          </p:cNvPr>
          <p:cNvSpPr/>
          <p:nvPr/>
        </p:nvSpPr>
        <p:spPr>
          <a:xfrm>
            <a:off x="8513974" y="6009430"/>
            <a:ext cx="117500" cy="117500"/>
          </a:xfrm>
          <a:prstGeom prst="ellipse">
            <a:avLst/>
          </a:prstGeom>
          <a:solidFill>
            <a:srgbClr val="FFFFFF">
              <a:alpha val="35000"/>
            </a:srgbClr>
          </a:solidFill>
          <a:ln/>
        </p:spPr>
        <p:txBody>
          <a:bodyPr/>
          <a:lstStyle/>
          <a:p>
            <a:endParaRPr lang="en-CZ" sz="1074"/>
          </a:p>
        </p:txBody>
      </p:sp>
      <p:sp>
        <p:nvSpPr>
          <p:cNvPr id="28" name="9">
            <a:extLst>
              <a:ext uri="{FF2B5EF4-FFF2-40B4-BE49-F238E27FC236}">
                <a16:creationId xmlns:a16="http://schemas.microsoft.com/office/drawing/2014/main" id="{B6CB3D00-D8C6-8959-BD90-D901E60F27E2}"/>
              </a:ext>
            </a:extLst>
          </p:cNvPr>
          <p:cNvSpPr/>
          <p:nvPr/>
        </p:nvSpPr>
        <p:spPr>
          <a:xfrm>
            <a:off x="8832330" y="6009430"/>
            <a:ext cx="117500" cy="117500"/>
          </a:xfrm>
          <a:prstGeom prst="ellipse">
            <a:avLst/>
          </a:prstGeom>
          <a:solidFill>
            <a:srgbClr val="FFFFFF">
              <a:alpha val="35000"/>
            </a:srgbClr>
          </a:solidFill>
          <a:ln/>
        </p:spPr>
        <p:txBody>
          <a:bodyPr/>
          <a:lstStyle/>
          <a:p>
            <a:endParaRPr lang="en-CZ" sz="1074"/>
          </a:p>
        </p:txBody>
      </p:sp>
      <p:sp>
        <p:nvSpPr>
          <p:cNvPr id="29" name="8">
            <a:extLst>
              <a:ext uri="{FF2B5EF4-FFF2-40B4-BE49-F238E27FC236}">
                <a16:creationId xmlns:a16="http://schemas.microsoft.com/office/drawing/2014/main" id="{57F194D3-16AD-7413-8377-A7C238689C1B}"/>
              </a:ext>
            </a:extLst>
          </p:cNvPr>
          <p:cNvSpPr/>
          <p:nvPr/>
        </p:nvSpPr>
        <p:spPr>
          <a:xfrm>
            <a:off x="9150686" y="6009430"/>
            <a:ext cx="117500" cy="117500"/>
          </a:xfrm>
          <a:prstGeom prst="ellipse">
            <a:avLst/>
          </a:prstGeom>
          <a:solidFill>
            <a:srgbClr val="FFFFFF">
              <a:alpha val="35000"/>
            </a:srgbClr>
          </a:solidFill>
          <a:ln/>
        </p:spPr>
        <p:txBody>
          <a:bodyPr/>
          <a:lstStyle/>
          <a:p>
            <a:endParaRPr lang="en-CZ" sz="1074"/>
          </a:p>
        </p:txBody>
      </p:sp>
      <p:sp>
        <p:nvSpPr>
          <p:cNvPr id="30" name="7">
            <a:extLst>
              <a:ext uri="{FF2B5EF4-FFF2-40B4-BE49-F238E27FC236}">
                <a16:creationId xmlns:a16="http://schemas.microsoft.com/office/drawing/2014/main" id="{93D2F1E7-16C8-64E9-01A5-345EC2E783FB}"/>
              </a:ext>
            </a:extLst>
          </p:cNvPr>
          <p:cNvSpPr/>
          <p:nvPr/>
        </p:nvSpPr>
        <p:spPr>
          <a:xfrm>
            <a:off x="9469042" y="6009430"/>
            <a:ext cx="117500" cy="117500"/>
          </a:xfrm>
          <a:prstGeom prst="ellipse">
            <a:avLst/>
          </a:prstGeom>
          <a:solidFill>
            <a:srgbClr val="FFFFFF">
              <a:alpha val="35000"/>
            </a:srgbClr>
          </a:solidFill>
          <a:ln/>
        </p:spPr>
        <p:txBody>
          <a:bodyPr/>
          <a:lstStyle/>
          <a:p>
            <a:endParaRPr lang="en-CZ" sz="1074"/>
          </a:p>
        </p:txBody>
      </p:sp>
      <p:sp>
        <p:nvSpPr>
          <p:cNvPr id="31" name="6">
            <a:extLst>
              <a:ext uri="{FF2B5EF4-FFF2-40B4-BE49-F238E27FC236}">
                <a16:creationId xmlns:a16="http://schemas.microsoft.com/office/drawing/2014/main" id="{E426F71A-694A-C626-E6D7-BBE7A46F8F7C}"/>
              </a:ext>
            </a:extLst>
          </p:cNvPr>
          <p:cNvSpPr/>
          <p:nvPr/>
        </p:nvSpPr>
        <p:spPr>
          <a:xfrm>
            <a:off x="9787398" y="6009430"/>
            <a:ext cx="117500" cy="117500"/>
          </a:xfrm>
          <a:prstGeom prst="ellipse">
            <a:avLst/>
          </a:prstGeom>
          <a:solidFill>
            <a:srgbClr val="FFFFFF">
              <a:alpha val="35000"/>
            </a:srgbClr>
          </a:solidFill>
          <a:ln/>
        </p:spPr>
        <p:txBody>
          <a:bodyPr/>
          <a:lstStyle/>
          <a:p>
            <a:endParaRPr lang="en-CZ" sz="1074"/>
          </a:p>
        </p:txBody>
      </p:sp>
      <p:sp>
        <p:nvSpPr>
          <p:cNvPr id="32" name="5">
            <a:extLst>
              <a:ext uri="{FF2B5EF4-FFF2-40B4-BE49-F238E27FC236}">
                <a16:creationId xmlns:a16="http://schemas.microsoft.com/office/drawing/2014/main" id="{B8D725C4-D1BB-91EF-424F-55EB9DD4E7C8}"/>
              </a:ext>
            </a:extLst>
          </p:cNvPr>
          <p:cNvSpPr/>
          <p:nvPr/>
        </p:nvSpPr>
        <p:spPr>
          <a:xfrm>
            <a:off x="10105754" y="6009430"/>
            <a:ext cx="117500" cy="117500"/>
          </a:xfrm>
          <a:prstGeom prst="ellipse">
            <a:avLst/>
          </a:prstGeom>
          <a:solidFill>
            <a:srgbClr val="FFFFFF">
              <a:alpha val="35000"/>
            </a:srgbClr>
          </a:solidFill>
          <a:ln/>
        </p:spPr>
        <p:txBody>
          <a:bodyPr/>
          <a:lstStyle/>
          <a:p>
            <a:endParaRPr lang="en-CZ" sz="1074"/>
          </a:p>
        </p:txBody>
      </p:sp>
      <p:sp>
        <p:nvSpPr>
          <p:cNvPr id="33" name="4">
            <a:extLst>
              <a:ext uri="{FF2B5EF4-FFF2-40B4-BE49-F238E27FC236}">
                <a16:creationId xmlns:a16="http://schemas.microsoft.com/office/drawing/2014/main" id="{C04AF26A-0276-FC92-73F2-0073FE40EFAA}"/>
              </a:ext>
            </a:extLst>
          </p:cNvPr>
          <p:cNvSpPr/>
          <p:nvPr/>
        </p:nvSpPr>
        <p:spPr>
          <a:xfrm>
            <a:off x="10424110" y="6009430"/>
            <a:ext cx="117500" cy="117500"/>
          </a:xfrm>
          <a:prstGeom prst="ellipse">
            <a:avLst/>
          </a:prstGeom>
          <a:solidFill>
            <a:srgbClr val="FFFFFF">
              <a:alpha val="35000"/>
            </a:srgbClr>
          </a:solidFill>
          <a:ln/>
        </p:spPr>
        <p:txBody>
          <a:bodyPr/>
          <a:lstStyle/>
          <a:p>
            <a:endParaRPr lang="en-CZ" sz="1074"/>
          </a:p>
        </p:txBody>
      </p:sp>
      <p:sp>
        <p:nvSpPr>
          <p:cNvPr id="34" name="3">
            <a:extLst>
              <a:ext uri="{FF2B5EF4-FFF2-40B4-BE49-F238E27FC236}">
                <a16:creationId xmlns:a16="http://schemas.microsoft.com/office/drawing/2014/main" id="{EF4FE209-CB0B-AA7B-DF3F-D7E2BDB3EA00}"/>
              </a:ext>
            </a:extLst>
          </p:cNvPr>
          <p:cNvSpPr/>
          <p:nvPr/>
        </p:nvSpPr>
        <p:spPr>
          <a:xfrm>
            <a:off x="10742466" y="6009430"/>
            <a:ext cx="117500" cy="117500"/>
          </a:xfrm>
          <a:prstGeom prst="ellipse">
            <a:avLst/>
          </a:prstGeom>
          <a:solidFill>
            <a:srgbClr val="FFFFFF">
              <a:alpha val="35000"/>
            </a:srgbClr>
          </a:solidFill>
          <a:ln/>
        </p:spPr>
        <p:txBody>
          <a:bodyPr/>
          <a:lstStyle/>
          <a:p>
            <a:endParaRPr lang="en-CZ" sz="1074"/>
          </a:p>
        </p:txBody>
      </p:sp>
      <p:sp>
        <p:nvSpPr>
          <p:cNvPr id="35" name="2">
            <a:extLst>
              <a:ext uri="{FF2B5EF4-FFF2-40B4-BE49-F238E27FC236}">
                <a16:creationId xmlns:a16="http://schemas.microsoft.com/office/drawing/2014/main" id="{4A8DBB60-D4C9-C344-16CE-EA2411EE9139}"/>
              </a:ext>
            </a:extLst>
          </p:cNvPr>
          <p:cNvSpPr/>
          <p:nvPr/>
        </p:nvSpPr>
        <p:spPr>
          <a:xfrm>
            <a:off x="11060822" y="6009430"/>
            <a:ext cx="117500" cy="117500"/>
          </a:xfrm>
          <a:prstGeom prst="ellipse">
            <a:avLst/>
          </a:prstGeom>
          <a:solidFill>
            <a:srgbClr val="FFFFFF">
              <a:alpha val="35000"/>
            </a:srgbClr>
          </a:solidFill>
          <a:ln/>
        </p:spPr>
        <p:txBody>
          <a:bodyPr/>
          <a:lstStyle/>
          <a:p>
            <a:endParaRPr lang="en-CZ" sz="1074"/>
          </a:p>
        </p:txBody>
      </p:sp>
      <p:sp>
        <p:nvSpPr>
          <p:cNvPr id="36" name="1">
            <a:extLst>
              <a:ext uri="{FF2B5EF4-FFF2-40B4-BE49-F238E27FC236}">
                <a16:creationId xmlns:a16="http://schemas.microsoft.com/office/drawing/2014/main" id="{45D0FE04-7A96-C435-0F4A-FC533A438259}"/>
              </a:ext>
            </a:extLst>
          </p:cNvPr>
          <p:cNvSpPr/>
          <p:nvPr/>
        </p:nvSpPr>
        <p:spPr>
          <a:xfrm>
            <a:off x="11379175" y="6009430"/>
            <a:ext cx="117500" cy="117500"/>
          </a:xfrm>
          <a:prstGeom prst="ellipse">
            <a:avLst/>
          </a:prstGeom>
          <a:solidFill>
            <a:srgbClr val="FFFFFF">
              <a:alpha val="35000"/>
            </a:srgbClr>
          </a:solidFill>
          <a:ln/>
        </p:spPr>
        <p:txBody>
          <a:bodyPr/>
          <a:lstStyle/>
          <a:p>
            <a:endParaRPr lang="en-CZ" sz="1074"/>
          </a:p>
        </p:txBody>
      </p:sp>
      <p:sp>
        <p:nvSpPr>
          <p:cNvPr id="5" name="Big Number">
            <a:extLst>
              <a:ext uri="{FF2B5EF4-FFF2-40B4-BE49-F238E27FC236}">
                <a16:creationId xmlns:a16="http://schemas.microsoft.com/office/drawing/2014/main" id="{E54B2856-54FB-5013-9902-C6DD70AE698F}"/>
              </a:ext>
            </a:extLst>
          </p:cNvPr>
          <p:cNvSpPr/>
          <p:nvPr/>
        </p:nvSpPr>
        <p:spPr>
          <a:xfrm>
            <a:off x="8359979" y="753465"/>
            <a:ext cx="3136696" cy="2535834"/>
          </a:xfrm>
          <a:prstGeom prst="rect">
            <a:avLst/>
          </a:prstGeom>
          <a:noFill/>
          <a:ln/>
        </p:spPr>
        <p:txBody>
          <a:bodyPr wrap="square" lIns="15150" tIns="15150" rIns="15150" bIns="15150" rtlCol="0" anchor="ctr">
            <a:spAutoFit/>
          </a:bodyPr>
          <a:lstStyle/>
          <a:p>
            <a:pPr algn="r">
              <a:lnSpc>
                <a:spcPct val="80000"/>
              </a:lnSpc>
            </a:pPr>
            <a:r>
              <a:rPr lang="en-US" sz="20000" b="1" kern="0" spc="-1163" dirty="0">
                <a:solidFill>
                  <a:srgbClr val="5D0088"/>
                </a:solidFill>
                <a:latin typeface="+mj-lt"/>
                <a:ea typeface="-apple-system" pitchFamily="34" charset="-122"/>
                <a:cs typeface="-apple-system" pitchFamily="34" charset="-120"/>
              </a:rPr>
              <a:t>01</a:t>
            </a:r>
            <a:endParaRPr lang="en-US" sz="20000" dirty="0">
              <a:latin typeface="+mj-lt"/>
            </a:endParaRPr>
          </a:p>
        </p:txBody>
      </p:sp>
      <p:sp>
        <p:nvSpPr>
          <p:cNvPr id="6" name="Eyebrow text">
            <a:extLst>
              <a:ext uri="{FF2B5EF4-FFF2-40B4-BE49-F238E27FC236}">
                <a16:creationId xmlns:a16="http://schemas.microsoft.com/office/drawing/2014/main" id="{1CDE9C44-8124-6421-3E3C-09F58CD0BF2E}"/>
              </a:ext>
            </a:extLst>
          </p:cNvPr>
          <p:cNvSpPr/>
          <p:nvPr/>
        </p:nvSpPr>
        <p:spPr>
          <a:xfrm>
            <a:off x="745160" y="3247205"/>
            <a:ext cx="9830576" cy="181795"/>
          </a:xfrm>
          <a:prstGeom prst="rect">
            <a:avLst/>
          </a:prstGeom>
          <a:noFill/>
          <a:ln/>
        </p:spPr>
        <p:txBody>
          <a:bodyPr wrap="square" lIns="15150" tIns="15150" rIns="15150" bIns="15150" rtlCol="0" anchor="ctr">
            <a:noAutofit/>
          </a:bodyPr>
          <a:lstStyle/>
          <a:p>
            <a:r>
              <a:rPr lang="en-US" sz="1200" b="1" kern="0" spc="43" dirty="0">
                <a:solidFill>
                  <a:schemeClr val="bg2">
                    <a:alpha val="70000"/>
                  </a:schemeClr>
                </a:solidFill>
                <a:ea typeface="-apple-system" pitchFamily="34" charset="-122"/>
                <a:cs typeface="-apple-system" pitchFamily="34" charset="-120"/>
              </a:rPr>
              <a:t>EYEBROW</a:t>
            </a:r>
            <a:endParaRPr lang="en-US" sz="1200" dirty="0">
              <a:solidFill>
                <a:schemeClr val="bg2">
                  <a:alpha val="70000"/>
                </a:schemeClr>
              </a:solidFill>
            </a:endParaRPr>
          </a:p>
        </p:txBody>
      </p:sp>
      <p:sp>
        <p:nvSpPr>
          <p:cNvPr id="7" name="Heading">
            <a:extLst>
              <a:ext uri="{FF2B5EF4-FFF2-40B4-BE49-F238E27FC236}">
                <a16:creationId xmlns:a16="http://schemas.microsoft.com/office/drawing/2014/main" id="{457335B5-51F0-258E-862F-E7DDDDA41529}"/>
              </a:ext>
            </a:extLst>
          </p:cNvPr>
          <p:cNvSpPr/>
          <p:nvPr/>
        </p:nvSpPr>
        <p:spPr>
          <a:xfrm>
            <a:off x="745160" y="3747141"/>
            <a:ext cx="8192147" cy="1102133"/>
          </a:xfrm>
          <a:prstGeom prst="rect">
            <a:avLst/>
          </a:prstGeom>
          <a:noFill/>
          <a:ln/>
        </p:spPr>
        <p:txBody>
          <a:bodyPr wrap="square" lIns="15150" tIns="15150" rIns="15150" bIns="15150" rtlCol="0" anchor="t">
            <a:normAutofit/>
          </a:bodyPr>
          <a:lstStyle/>
          <a:p>
            <a:pPr>
              <a:lnSpc>
                <a:spcPct val="95000"/>
              </a:lnSpc>
            </a:pPr>
            <a:r>
              <a:rPr lang="en-US" sz="6000" b="1" kern="0" spc="-358" dirty="0">
                <a:solidFill>
                  <a:srgbClr val="FFFFFF"/>
                </a:solidFill>
                <a:latin typeface="+mj-lt"/>
                <a:ea typeface="-apple-system" pitchFamily="34" charset="-122"/>
                <a:cs typeface="-apple-system" pitchFamily="34" charset="-120"/>
              </a:rPr>
              <a:t>The platform.</a:t>
            </a:r>
            <a:endParaRPr lang="en-US" sz="6000" dirty="0">
              <a:latin typeface="+mj-lt"/>
            </a:endParaRPr>
          </a:p>
        </p:txBody>
      </p:sp>
      <p:sp>
        <p:nvSpPr>
          <p:cNvPr id="8" name="Description">
            <a:extLst>
              <a:ext uri="{FF2B5EF4-FFF2-40B4-BE49-F238E27FC236}">
                <a16:creationId xmlns:a16="http://schemas.microsoft.com/office/drawing/2014/main" id="{2AA91A1E-752F-5D67-A935-79BC186F9893}"/>
              </a:ext>
            </a:extLst>
          </p:cNvPr>
          <p:cNvSpPr/>
          <p:nvPr/>
        </p:nvSpPr>
        <p:spPr>
          <a:xfrm>
            <a:off x="745160" y="4985620"/>
            <a:ext cx="5266380" cy="531715"/>
          </a:xfrm>
          <a:prstGeom prst="rect">
            <a:avLst/>
          </a:prstGeom>
          <a:noFill/>
          <a:ln/>
        </p:spPr>
        <p:txBody>
          <a:bodyPr wrap="square" lIns="15150" tIns="15150" rIns="15150" bIns="15150" rtlCol="0" anchor="t">
            <a:noAutofit/>
          </a:bodyPr>
          <a:lstStyle/>
          <a:p>
            <a:pPr>
              <a:lnSpc>
                <a:spcPct val="140000"/>
              </a:lnSpc>
            </a:pPr>
            <a:r>
              <a:rPr lang="en-US" sz="1400" dirty="0">
                <a:solidFill>
                  <a:srgbClr val="FFFFFF">
                    <a:alpha val="75000"/>
                  </a:srgbClr>
                </a:solidFill>
                <a:ea typeface="-apple-system" pitchFamily="34" charset="-122"/>
                <a:cs typeface="-apple-system" pitchFamily="34" charset="-120"/>
              </a:rPr>
              <a:t>Everything our customers use to plan, build, launch and measure a modern digital experience — under one roof.</a:t>
            </a:r>
            <a:endParaRPr lang="en-US" sz="1400" dirty="0"/>
          </a:p>
        </p:txBody>
      </p:sp>
    </p:spTree>
    <p:extLst>
      <p:ext uri="{BB962C8B-B14F-4D97-AF65-F5344CB8AC3E}">
        <p14:creationId xmlns:p14="http://schemas.microsoft.com/office/powerpoint/2010/main" val="3458358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63322-2E9D-C799-8599-F8965F424F1C}"/>
            </a:ext>
          </a:extLst>
        </p:cNvPr>
        <p:cNvGrpSpPr/>
        <p:nvPr/>
      </p:nvGrpSpPr>
      <p:grpSpPr>
        <a:xfrm>
          <a:off x="0" y="0"/>
          <a:ext cx="0" cy="0"/>
          <a:chOff x="0" y="0"/>
          <a:chExt cx="0" cy="0"/>
        </a:xfrm>
      </p:grpSpPr>
      <p:pic>
        <p:nvPicPr>
          <p:cNvPr id="16" name="Graphic 15">
            <a:extLst>
              <a:ext uri="{FF2B5EF4-FFF2-40B4-BE49-F238E27FC236}">
                <a16:creationId xmlns:a16="http://schemas.microsoft.com/office/drawing/2014/main" id="{F8E2A98A-E70C-184E-7245-8CCEB731470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598414" y="5669408"/>
            <a:ext cx="1259506" cy="787190"/>
          </a:xfrm>
          <a:prstGeom prst="rect">
            <a:avLst/>
          </a:prstGeom>
        </p:spPr>
      </p:pic>
      <p:sp>
        <p:nvSpPr>
          <p:cNvPr id="17" name="Text Placeholder 16">
            <a:extLst>
              <a:ext uri="{FF2B5EF4-FFF2-40B4-BE49-F238E27FC236}">
                <a16:creationId xmlns:a16="http://schemas.microsoft.com/office/drawing/2014/main" id="{C7561ED9-F090-24D1-BC13-B86A4F872134}"/>
              </a:ext>
            </a:extLst>
          </p:cNvPr>
          <p:cNvSpPr>
            <a:spLocks noGrp="1"/>
          </p:cNvSpPr>
          <p:nvPr>
            <p:ph type="body" sz="quarter" idx="10"/>
          </p:nvPr>
        </p:nvSpPr>
        <p:spPr/>
        <p:txBody>
          <a:bodyPr/>
          <a:lstStyle/>
          <a:p>
            <a:endParaRPr lang="en-CZ"/>
          </a:p>
        </p:txBody>
      </p:sp>
      <p:sp>
        <p:nvSpPr>
          <p:cNvPr id="20" name="Text Placeholder 19">
            <a:extLst>
              <a:ext uri="{FF2B5EF4-FFF2-40B4-BE49-F238E27FC236}">
                <a16:creationId xmlns:a16="http://schemas.microsoft.com/office/drawing/2014/main" id="{80593732-7B54-1200-75D9-AF23207DBE4B}"/>
              </a:ext>
            </a:extLst>
          </p:cNvPr>
          <p:cNvSpPr>
            <a:spLocks noGrp="1"/>
          </p:cNvSpPr>
          <p:nvPr>
            <p:ph type="body" sz="quarter" idx="14"/>
          </p:nvPr>
        </p:nvSpPr>
        <p:spPr/>
        <p:txBody>
          <a:bodyPr/>
          <a:lstStyle/>
          <a:p>
            <a:r>
              <a:rPr lang="en-CZ" dirty="0"/>
              <a:t>Descripiton text goes here</a:t>
            </a:r>
          </a:p>
        </p:txBody>
      </p:sp>
      <p:sp>
        <p:nvSpPr>
          <p:cNvPr id="18" name="Text Placeholder 17">
            <a:extLst>
              <a:ext uri="{FF2B5EF4-FFF2-40B4-BE49-F238E27FC236}">
                <a16:creationId xmlns:a16="http://schemas.microsoft.com/office/drawing/2014/main" id="{EDA1A4C4-FA96-4514-B518-BCBBEBA5C9F9}"/>
              </a:ext>
            </a:extLst>
          </p:cNvPr>
          <p:cNvSpPr>
            <a:spLocks noGrp="1"/>
          </p:cNvSpPr>
          <p:nvPr>
            <p:ph type="body" sz="quarter" idx="11"/>
          </p:nvPr>
        </p:nvSpPr>
        <p:spPr/>
        <p:txBody>
          <a:bodyPr/>
          <a:lstStyle/>
          <a:p>
            <a:r>
              <a:rPr lang="en-CZ" dirty="0"/>
              <a:t>The AI revolution</a:t>
            </a:r>
          </a:p>
        </p:txBody>
      </p:sp>
      <p:sp>
        <p:nvSpPr>
          <p:cNvPr id="19" name="Text Placeholder 18">
            <a:extLst>
              <a:ext uri="{FF2B5EF4-FFF2-40B4-BE49-F238E27FC236}">
                <a16:creationId xmlns:a16="http://schemas.microsoft.com/office/drawing/2014/main" id="{97FFC4DC-CB45-E590-4383-AFB47DE78B4B}"/>
              </a:ext>
            </a:extLst>
          </p:cNvPr>
          <p:cNvSpPr>
            <a:spLocks noGrp="1"/>
          </p:cNvSpPr>
          <p:nvPr>
            <p:ph type="body" sz="quarter" idx="12"/>
          </p:nvPr>
        </p:nvSpPr>
        <p:spPr/>
        <p:txBody>
          <a:bodyPr/>
          <a:lstStyle/>
          <a:p>
            <a:r>
              <a:rPr lang="en-CZ" dirty="0"/>
              <a:t>AGENTIC MARKETING SUITE</a:t>
            </a:r>
          </a:p>
        </p:txBody>
      </p:sp>
    </p:spTree>
    <p:extLst>
      <p:ext uri="{BB962C8B-B14F-4D97-AF65-F5344CB8AC3E}">
        <p14:creationId xmlns:p14="http://schemas.microsoft.com/office/powerpoint/2010/main" val="3332607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5A8A9B-9B85-CF0C-E8BD-C94DC8E001AC}"/>
              </a:ext>
            </a:extLst>
          </p:cNvPr>
          <p:cNvSpPr>
            <a:spLocks noGrp="1"/>
          </p:cNvSpPr>
          <p:nvPr>
            <p:ph type="body" sz="quarter" idx="10"/>
          </p:nvPr>
        </p:nvSpPr>
        <p:spPr/>
        <p:txBody>
          <a:bodyPr/>
          <a:lstStyle/>
          <a:p>
            <a:r>
              <a:rPr lang="en-CZ" dirty="0"/>
              <a:t>02</a:t>
            </a:r>
          </a:p>
        </p:txBody>
      </p:sp>
      <p:sp>
        <p:nvSpPr>
          <p:cNvPr id="3" name="Text Placeholder 2">
            <a:extLst>
              <a:ext uri="{FF2B5EF4-FFF2-40B4-BE49-F238E27FC236}">
                <a16:creationId xmlns:a16="http://schemas.microsoft.com/office/drawing/2014/main" id="{BDFE9838-D051-C6F4-7A0E-303D0C68B32A}"/>
              </a:ext>
            </a:extLst>
          </p:cNvPr>
          <p:cNvSpPr>
            <a:spLocks noGrp="1"/>
          </p:cNvSpPr>
          <p:nvPr>
            <p:ph type="body" sz="quarter" idx="11"/>
          </p:nvPr>
        </p:nvSpPr>
        <p:spPr/>
        <p:txBody>
          <a:bodyPr/>
          <a:lstStyle/>
          <a:p>
            <a:r>
              <a:rPr lang="en-CZ" dirty="0"/>
              <a:t>Section slide</a:t>
            </a:r>
          </a:p>
        </p:txBody>
      </p:sp>
      <p:sp>
        <p:nvSpPr>
          <p:cNvPr id="4" name="Text Placeholder 3">
            <a:extLst>
              <a:ext uri="{FF2B5EF4-FFF2-40B4-BE49-F238E27FC236}">
                <a16:creationId xmlns:a16="http://schemas.microsoft.com/office/drawing/2014/main" id="{4E9D7772-A01E-9640-2BD8-0C2DA211EA5B}"/>
              </a:ext>
            </a:extLst>
          </p:cNvPr>
          <p:cNvSpPr>
            <a:spLocks noGrp="1"/>
          </p:cNvSpPr>
          <p:nvPr>
            <p:ph type="body" sz="quarter" idx="12"/>
          </p:nvPr>
        </p:nvSpPr>
        <p:spPr/>
        <p:txBody>
          <a:bodyPr/>
          <a:lstStyle/>
          <a:p>
            <a:r>
              <a:rPr lang="en-CZ" dirty="0"/>
              <a:t>EYEBROW</a:t>
            </a:r>
          </a:p>
        </p:txBody>
      </p:sp>
      <p:sp>
        <p:nvSpPr>
          <p:cNvPr id="5" name="Text Placeholder 4">
            <a:extLst>
              <a:ext uri="{FF2B5EF4-FFF2-40B4-BE49-F238E27FC236}">
                <a16:creationId xmlns:a16="http://schemas.microsoft.com/office/drawing/2014/main" id="{3216855B-CE8C-8587-8FE4-E3A6BF420F13}"/>
              </a:ext>
            </a:extLst>
          </p:cNvPr>
          <p:cNvSpPr>
            <a:spLocks noGrp="1"/>
          </p:cNvSpPr>
          <p:nvPr>
            <p:ph type="body" sz="quarter" idx="14"/>
          </p:nvPr>
        </p:nvSpPr>
        <p:spPr/>
        <p:txBody>
          <a:bodyPr/>
          <a:lstStyle/>
          <a:p>
            <a:r>
              <a:rPr lang="en-CZ" dirty="0"/>
              <a:t>Section description</a:t>
            </a:r>
          </a:p>
        </p:txBody>
      </p:sp>
    </p:spTree>
    <p:extLst>
      <p:ext uri="{BB962C8B-B14F-4D97-AF65-F5344CB8AC3E}">
        <p14:creationId xmlns:p14="http://schemas.microsoft.com/office/powerpoint/2010/main" val="1751849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AB339-5820-211B-5314-255B2107DC33}"/>
            </a:ext>
          </a:extLst>
        </p:cNvPr>
        <p:cNvGrpSpPr/>
        <p:nvPr/>
      </p:nvGrpSpPr>
      <p:grpSpPr>
        <a:xfrm>
          <a:off x="0" y="0"/>
          <a:ext cx="0" cy="0"/>
          <a:chOff x="0" y="0"/>
          <a:chExt cx="0" cy="0"/>
        </a:xfrm>
      </p:grpSpPr>
      <p:sp>
        <p:nvSpPr>
          <p:cNvPr id="2" name="Highlight table">
            <a:extLst>
              <a:ext uri="{FF2B5EF4-FFF2-40B4-BE49-F238E27FC236}">
                <a16:creationId xmlns:a16="http://schemas.microsoft.com/office/drawing/2014/main" id="{AB8F9C04-35BE-FF93-0655-57F07F38A9B0}"/>
              </a:ext>
            </a:extLst>
          </p:cNvPr>
          <p:cNvSpPr/>
          <p:nvPr/>
        </p:nvSpPr>
        <p:spPr>
          <a:xfrm>
            <a:off x="615929" y="1923755"/>
            <a:ext cx="10960143" cy="4124123"/>
          </a:xfrm>
          <a:prstGeom prst="roundRect">
            <a:avLst>
              <a:gd name="adj" fmla="val 6601"/>
            </a:avLst>
          </a:prstGeom>
          <a:solidFill>
            <a:srgbClr val="F5F5F5"/>
          </a:solidFill>
          <a:ln/>
        </p:spPr>
        <p:txBody>
          <a:bodyPr/>
          <a:lstStyle/>
          <a:p>
            <a:endParaRPr lang="en-CZ" sz="1074"/>
          </a:p>
        </p:txBody>
      </p:sp>
      <p:sp>
        <p:nvSpPr>
          <p:cNvPr id="62" name="Highlight body">
            <a:extLst>
              <a:ext uri="{FF2B5EF4-FFF2-40B4-BE49-F238E27FC236}">
                <a16:creationId xmlns:a16="http://schemas.microsoft.com/office/drawing/2014/main" id="{B14AEDC7-01E5-B628-B6FE-1761A0E7C459}"/>
              </a:ext>
            </a:extLst>
          </p:cNvPr>
          <p:cNvSpPr/>
          <p:nvPr/>
        </p:nvSpPr>
        <p:spPr>
          <a:xfrm>
            <a:off x="8499566" y="2016856"/>
            <a:ext cx="2972499" cy="3892003"/>
          </a:xfrm>
          <a:prstGeom prst="roundRect">
            <a:avLst>
              <a:gd name="adj" fmla="val 72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9" name="Highlight head">
            <a:extLst>
              <a:ext uri="{FF2B5EF4-FFF2-40B4-BE49-F238E27FC236}">
                <a16:creationId xmlns:a16="http://schemas.microsoft.com/office/drawing/2014/main" id="{51E967A3-9A83-A7B2-0882-65C088927D35}"/>
              </a:ext>
            </a:extLst>
          </p:cNvPr>
          <p:cNvSpPr/>
          <p:nvPr/>
        </p:nvSpPr>
        <p:spPr>
          <a:xfrm>
            <a:off x="8648612" y="2128859"/>
            <a:ext cx="2674406" cy="503764"/>
          </a:xfrm>
          <a:prstGeom prst="roundRect">
            <a:avLst>
              <a:gd name="adj" fmla="val 25974"/>
            </a:avLst>
          </a:prstGeom>
          <a:solidFill>
            <a:schemeClr val="accent2"/>
          </a:solidFill>
          <a:ln/>
        </p:spPr>
        <p:txBody>
          <a:bodyPr/>
          <a:lstStyle/>
          <a:p>
            <a:endParaRPr lang="en-CZ" sz="1074"/>
          </a:p>
        </p:txBody>
      </p:sp>
      <p:graphicFrame>
        <p:nvGraphicFramePr>
          <p:cNvPr id="22" name="Table">
            <a:extLst>
              <a:ext uri="{FF2B5EF4-FFF2-40B4-BE49-F238E27FC236}">
                <a16:creationId xmlns:a16="http://schemas.microsoft.com/office/drawing/2014/main" id="{4F9BB6B1-F47A-6865-6D80-A8749AD8E7CB}"/>
              </a:ext>
            </a:extLst>
          </p:cNvPr>
          <p:cNvGraphicFramePr>
            <a:graphicFrameLocks noGrp="1"/>
          </p:cNvGraphicFramePr>
          <p:nvPr>
            <p:extLst>
              <p:ext uri="{D42A27DB-BD31-4B8C-83A1-F6EECF244321}">
                <p14:modId xmlns:p14="http://schemas.microsoft.com/office/powerpoint/2010/main" val="779660447"/>
              </p:ext>
            </p:extLst>
          </p:nvPr>
        </p:nvGraphicFramePr>
        <p:xfrm>
          <a:off x="695325" y="2128859"/>
          <a:ext cx="10656572" cy="3780000"/>
        </p:xfrm>
        <a:graphic>
          <a:graphicData uri="http://schemas.openxmlformats.org/drawingml/2006/table">
            <a:tbl>
              <a:tblPr firstRow="1" bandRow="1">
                <a:tableStyleId>{69012ECD-51FC-41F1-AA8D-1B2483CD663E}</a:tableStyleId>
              </a:tblPr>
              <a:tblGrid>
                <a:gridCol w="2664143">
                  <a:extLst>
                    <a:ext uri="{9D8B030D-6E8A-4147-A177-3AD203B41FA5}">
                      <a16:colId xmlns:a16="http://schemas.microsoft.com/office/drawing/2014/main" val="1786040553"/>
                    </a:ext>
                  </a:extLst>
                </a:gridCol>
                <a:gridCol w="2664143">
                  <a:extLst>
                    <a:ext uri="{9D8B030D-6E8A-4147-A177-3AD203B41FA5}">
                      <a16:colId xmlns:a16="http://schemas.microsoft.com/office/drawing/2014/main" val="4069637685"/>
                    </a:ext>
                  </a:extLst>
                </a:gridCol>
                <a:gridCol w="2664143">
                  <a:extLst>
                    <a:ext uri="{9D8B030D-6E8A-4147-A177-3AD203B41FA5}">
                      <a16:colId xmlns:a16="http://schemas.microsoft.com/office/drawing/2014/main" val="3452880611"/>
                    </a:ext>
                  </a:extLst>
                </a:gridCol>
                <a:gridCol w="2664143">
                  <a:extLst>
                    <a:ext uri="{9D8B030D-6E8A-4147-A177-3AD203B41FA5}">
                      <a16:colId xmlns:a16="http://schemas.microsoft.com/office/drawing/2014/main" val="3893293644"/>
                    </a:ext>
                  </a:extLst>
                </a:gridCol>
              </a:tblGrid>
              <a:tr h="540000">
                <a:tc>
                  <a:txBody>
                    <a:bodyPr/>
                    <a:lstStyle/>
                    <a:p>
                      <a:r>
                        <a:rPr lang="en-US" sz="1200" b="1" kern="0" spc="54" dirty="0">
                          <a:solidFill>
                            <a:schemeClr val="tx1">
                              <a:lumMod val="50000"/>
                              <a:lumOff val="50000"/>
                            </a:schemeClr>
                          </a:solidFill>
                          <a:ea typeface="-apple-system" pitchFamily="34" charset="-122"/>
                          <a:cs typeface="-apple-system" pitchFamily="34" charset="-120"/>
                        </a:rPr>
                        <a:t>CAPABILITY</a:t>
                      </a:r>
                      <a:endParaRPr lang="en-CZ" sz="1200" dirty="0">
                        <a:solidFill>
                          <a:schemeClr val="tx1">
                            <a:lumMod val="50000"/>
                            <a:lumOff val="50000"/>
                          </a:schemeClr>
                        </a:solidFill>
                      </a:endParaRPr>
                    </a:p>
                  </a:txBody>
                  <a:tcPr marL="360000" marR="360000" anchor="ctr">
                    <a:lnL w="6350" cap="flat" cmpd="sng" algn="ctr">
                      <a:noFill/>
                      <a:prstDash val="solid"/>
                      <a:miter lim="800000"/>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kern="0" spc="54" dirty="0">
                          <a:solidFill>
                            <a:schemeClr val="tx1">
                              <a:lumMod val="50000"/>
                              <a:lumOff val="50000"/>
                            </a:schemeClr>
                          </a:solidFill>
                          <a:ea typeface="-apple-system" pitchFamily="34" charset="-122"/>
                          <a:cs typeface="-apple-system" pitchFamily="34" charset="-120"/>
                        </a:rPr>
                        <a:t>ESSENTIALS</a:t>
                      </a:r>
                      <a:endParaRPr lang="en-CZ" sz="1200" dirty="0">
                        <a:solidFill>
                          <a:schemeClr val="tx1">
                            <a:lumMod val="50000"/>
                            <a:lumOff val="50000"/>
                          </a:schemeClr>
                        </a:solidFill>
                      </a:endParaRPr>
                    </a:p>
                  </a:txBody>
                  <a:tcPr marL="360000" marR="360000" anchor="ctr">
                    <a:lnL>
                      <a:noFill/>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kern="0" spc="54" dirty="0">
                          <a:solidFill>
                            <a:schemeClr val="tx1">
                              <a:lumMod val="50000"/>
                              <a:lumOff val="50000"/>
                            </a:schemeClr>
                          </a:solidFill>
                          <a:ea typeface="-apple-system" pitchFamily="34" charset="-122"/>
                          <a:cs typeface="-apple-system" pitchFamily="34" charset="-120"/>
                        </a:rPr>
                        <a:t>BUSINESS</a:t>
                      </a:r>
                      <a:endParaRPr lang="en-CZ" sz="1200" dirty="0">
                        <a:solidFill>
                          <a:schemeClr val="tx1">
                            <a:lumMod val="50000"/>
                            <a:lumOff val="50000"/>
                          </a:schemeClr>
                        </a:solidFill>
                      </a:endParaRPr>
                    </a:p>
                  </a:txBody>
                  <a:tcPr marL="360000" marR="360000" anchor="ctr">
                    <a:lnL>
                      <a:noFill/>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bg1"/>
                          </a:solidFill>
                        </a:rPr>
                        <a:t>ENTERPRISE</a:t>
                      </a:r>
                      <a:endParaRPr lang="en-CZ" sz="1200" dirty="0">
                        <a:solidFill>
                          <a:schemeClr val="bg1"/>
                        </a:solidFill>
                      </a:endParaRPr>
                    </a:p>
                  </a:txBody>
                  <a:tcPr marL="360000" marR="360000" anchor="ctr">
                    <a:lnL>
                      <a:noFill/>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6892267"/>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0" spc="-5" dirty="0">
                          <a:ea typeface="-apple-system" pitchFamily="34" charset="-122"/>
                          <a:cs typeface="-apple-system" pitchFamily="34" charset="-120"/>
                        </a:rPr>
                        <a:t>Structured content hub</a:t>
                      </a:r>
                      <a:endParaRPr lang="en-US" sz="1000" dirty="0"/>
                    </a:p>
                  </a:txBody>
                  <a:tcPr marL="360000" marR="360000"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fontAlgn="ctr">
                        <a:buClr>
                          <a:schemeClr val="accent1"/>
                        </a:buClr>
                        <a:buSzPct val="200000"/>
                        <a:buFont typeface="Arial" panose="020B0604020202020204" pitchFamily="34" charset="0"/>
                        <a:buChar char="•"/>
                      </a:pPr>
                      <a:r>
                        <a:rPr lang="en-CZ" sz="1000" dirty="0"/>
                        <a:t>item</a:t>
                      </a:r>
                    </a:p>
                  </a:txBody>
                  <a:tcPr marL="360000" marR="360000" anchor="ctr">
                    <a:lnL>
                      <a:noFill/>
                    </a:lnL>
                    <a:lnR>
                      <a:noFill/>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fontAlgn="ctr">
                        <a:buClr>
                          <a:schemeClr val="accent1"/>
                        </a:buClr>
                        <a:buSzPct val="200000"/>
                        <a:buFont typeface="Arial" panose="020B0604020202020204" pitchFamily="34" charset="0"/>
                        <a:buChar char="•"/>
                      </a:pPr>
                      <a:r>
                        <a:rPr lang="en-CZ" sz="1000" dirty="0"/>
                        <a:t>item</a:t>
                      </a:r>
                    </a:p>
                  </a:txBody>
                  <a:tcPr marL="360000" marR="360000" anchor="ctr">
                    <a:lnL>
                      <a:noFill/>
                    </a:lnL>
                    <a:lnR>
                      <a:noFill/>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fontAlgn="ctr">
                        <a:buClr>
                          <a:schemeClr val="accent1"/>
                        </a:buClr>
                        <a:buSzPct val="200000"/>
                        <a:buFont typeface="Arial" panose="020B0604020202020204" pitchFamily="34" charset="0"/>
                        <a:buChar char="•"/>
                      </a:pPr>
                      <a:r>
                        <a:rPr lang="en-CZ" sz="1000" dirty="0"/>
                        <a:t>item</a:t>
                      </a:r>
                    </a:p>
                  </a:txBody>
                  <a:tcPr marL="360000" marR="360000"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3321896"/>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0" spc="-5" dirty="0">
                          <a:ea typeface="-apple-system" pitchFamily="34" charset="-122"/>
                          <a:cs typeface="-apple-system" pitchFamily="34" charset="-120"/>
                        </a:rPr>
                        <a:t>Headless delivery API</a:t>
                      </a:r>
                      <a:endParaRPr lang="en-US" sz="1000" dirty="0"/>
                    </a:p>
                  </a:txBody>
                  <a:tcPr marL="360000" marR="360000" anchor="ctr">
                    <a:lnL w="6350" cap="flat" cmpd="sng" algn="ctr">
                      <a:noFill/>
                      <a:prstDash val="solid"/>
                      <a:miter lim="800000"/>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w="6350" cap="flat" cmpd="sng" algn="ctr">
                      <a:noFill/>
                      <a:prstDash val="solid"/>
                      <a:miter lim="800000"/>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8363921"/>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0" spc="-5" dirty="0">
                          <a:ea typeface="-apple-system" pitchFamily="34" charset="-122"/>
                          <a:cs typeface="-apple-system" pitchFamily="34" charset="-120"/>
                        </a:rPr>
                        <a:t>Personalization &amp; A/B testing</a:t>
                      </a:r>
                      <a:endParaRPr lang="en-US" sz="1000" dirty="0"/>
                    </a:p>
                  </a:txBody>
                  <a:tcPr marL="360000" marR="360000" anchor="ctr">
                    <a:lnL w="6350" cap="flat" cmpd="sng" algn="ctr">
                      <a:noFill/>
                      <a:prstDash val="solid"/>
                      <a:miter lim="800000"/>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w="6350" cap="flat" cmpd="sng" algn="ctr">
                      <a:noFill/>
                      <a:prstDash val="solid"/>
                      <a:miter lim="800000"/>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4235241"/>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0" spc="-5" dirty="0">
                          <a:ea typeface="-apple-system" pitchFamily="34" charset="-122"/>
                          <a:cs typeface="-apple-system" pitchFamily="34" charset="-120"/>
                        </a:rPr>
                        <a:t>Multi-site &amp; multi-language</a:t>
                      </a:r>
                      <a:endParaRPr lang="en-US" sz="1000" dirty="0"/>
                    </a:p>
                  </a:txBody>
                  <a:tcPr marL="360000" marR="360000" anchor="ctr">
                    <a:lnL w="6350" cap="flat" cmpd="sng" algn="ctr">
                      <a:noFill/>
                      <a:prstDash val="solid"/>
                      <a:miter lim="800000"/>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w="6350" cap="flat" cmpd="sng" algn="ctr">
                      <a:noFill/>
                      <a:prstDash val="solid"/>
                      <a:miter lim="800000"/>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7044008"/>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0" spc="-5" dirty="0">
                          <a:ea typeface="-apple-system" pitchFamily="34" charset="-122"/>
                          <a:cs typeface="-apple-system" pitchFamily="34" charset="-120"/>
                        </a:rPr>
                        <a:t>Advanced workflow &amp; permissions</a:t>
                      </a:r>
                      <a:endParaRPr lang="en-US" sz="1000" dirty="0"/>
                    </a:p>
                  </a:txBody>
                  <a:tcPr marL="360000" marR="360000" anchor="ctr">
                    <a:lnL w="6350" cap="flat" cmpd="sng" algn="ctr">
                      <a:noFill/>
                      <a:prstDash val="solid"/>
                      <a:miter lim="800000"/>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w="6350" cap="flat" cmpd="sng" algn="ctr">
                      <a:noFill/>
                      <a:prstDash val="solid"/>
                      <a:miter lim="800000"/>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1201602"/>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0" spc="-5" dirty="0">
                          <a:ea typeface="-apple-system" pitchFamily="34" charset="-122"/>
                          <a:cs typeface="-apple-system" pitchFamily="34" charset="-120"/>
                        </a:rPr>
                        <a:t>SLA &amp; dedicated support</a:t>
                      </a:r>
                      <a:endParaRPr lang="en-US" sz="1000" dirty="0"/>
                    </a:p>
                  </a:txBody>
                  <a:tcPr marL="360000" marR="360000" anchor="ctr">
                    <a:lnL w="6350" cap="flat" cmpd="sng" algn="ctr">
                      <a:noFill/>
                      <a:prstDash val="solid"/>
                      <a:miter lim="800000"/>
                    </a:lnL>
                    <a:lnR>
                      <a:noFill/>
                    </a:lnR>
                    <a:lnT w="12700" cap="flat" cmpd="sng" algn="ctr">
                      <a:solidFill>
                        <a:schemeClr val="bg2">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a:noFill/>
                    </a:lnR>
                    <a:lnT w="12700" cap="flat" cmpd="sng" algn="ctr">
                      <a:solidFill>
                        <a:schemeClr val="bg2">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a:noFill/>
                    </a:lnR>
                    <a:lnT w="12700" cap="flat" cmpd="sng" algn="ctr">
                      <a:solidFill>
                        <a:schemeClr val="bg2">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171450" marR="0" lvl="0" indent="-171450" algn="l" defTabSz="914400" rtl="0" eaLnBrk="1" fontAlgn="ctr" latinLnBrk="0" hangingPunct="1">
                        <a:lnSpc>
                          <a:spcPct val="100000"/>
                        </a:lnSpc>
                        <a:spcBef>
                          <a:spcPts val="0"/>
                        </a:spcBef>
                        <a:spcAft>
                          <a:spcPts val="0"/>
                        </a:spcAft>
                        <a:buClr>
                          <a:schemeClr val="accent1"/>
                        </a:buClr>
                        <a:buSzPct val="200000"/>
                        <a:buFont typeface="Arial" panose="020B0604020202020204" pitchFamily="34" charset="0"/>
                        <a:buChar char="•"/>
                        <a:tabLst/>
                        <a:defRPr/>
                      </a:pPr>
                      <a:r>
                        <a:rPr lang="en-CZ" sz="1000" dirty="0"/>
                        <a:t>item</a:t>
                      </a:r>
                    </a:p>
                  </a:txBody>
                  <a:tcPr marL="360000" marR="360000" anchor="ctr">
                    <a:lnL>
                      <a:noFill/>
                    </a:lnL>
                    <a:lnR w="6350" cap="flat" cmpd="sng" algn="ctr">
                      <a:noFill/>
                      <a:prstDash val="solid"/>
                      <a:miter lim="800000"/>
                    </a:lnR>
                    <a:lnT w="12700" cap="flat" cmpd="sng" algn="ctr">
                      <a:solidFill>
                        <a:schemeClr val="bg2">
                          <a:lumMod val="7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681321243"/>
                  </a:ext>
                </a:extLst>
              </a:tr>
            </a:tbl>
          </a:graphicData>
        </a:graphic>
      </p:graphicFrame>
      <p:sp>
        <p:nvSpPr>
          <p:cNvPr id="40" name="Title">
            <a:extLst>
              <a:ext uri="{FF2B5EF4-FFF2-40B4-BE49-F238E27FC236}">
                <a16:creationId xmlns:a16="http://schemas.microsoft.com/office/drawing/2014/main" id="{9281E85C-3D30-3543-85D8-DBF175B7CEDA}"/>
              </a:ext>
            </a:extLst>
          </p:cNvPr>
          <p:cNvSpPr>
            <a:spLocks noGrp="1"/>
          </p:cNvSpPr>
          <p:nvPr>
            <p:ph type="title"/>
          </p:nvPr>
        </p:nvSpPr>
        <p:spPr/>
        <p:txBody>
          <a:bodyPr anchor="t">
            <a:normAutofit fontScale="90000"/>
          </a:bodyPr>
          <a:lstStyle/>
          <a:p>
            <a:pPr>
              <a:lnSpc>
                <a:spcPct val="105000"/>
              </a:lnSpc>
            </a:pPr>
            <a:r>
              <a:rPr lang="en-US" b="1" kern="0" spc="-86" dirty="0">
                <a:solidFill>
                  <a:srgbClr val="1D1D1B"/>
                </a:solidFill>
                <a:ea typeface="-apple-system" pitchFamily="34" charset="-122"/>
                <a:cs typeface="-apple-system" pitchFamily="34" charset="-120"/>
              </a:rPr>
              <a:t>Trusted by marketing and engineering teams around the world.</a:t>
            </a:r>
            <a:endParaRPr lang="en-US" dirty="0"/>
          </a:p>
        </p:txBody>
      </p:sp>
    </p:spTree>
    <p:extLst>
      <p:ext uri="{BB962C8B-B14F-4D97-AF65-F5344CB8AC3E}">
        <p14:creationId xmlns:p14="http://schemas.microsoft.com/office/powerpoint/2010/main" val="1376302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0005F"/>
            </a:gs>
            <a:gs pos="100000">
              <a:srgbClr val="AF00FA">
                <a:lumMod val="60276"/>
              </a:srgbClr>
            </a:gs>
          </a:gsLst>
          <a:lin ang="13500000" scaled="1"/>
          <a:tileRect/>
        </a:gradFill>
        <a:effectLst/>
      </p:bgPr>
    </p:bg>
    <p:spTree>
      <p:nvGrpSpPr>
        <p:cNvPr id="1" name="">
          <a:extLst>
            <a:ext uri="{FF2B5EF4-FFF2-40B4-BE49-F238E27FC236}">
              <a16:creationId xmlns:a16="http://schemas.microsoft.com/office/drawing/2014/main" id="{29A2365D-A318-B7D1-2569-C54F1D788C70}"/>
            </a:ext>
          </a:extLst>
        </p:cNvPr>
        <p:cNvGrpSpPr/>
        <p:nvPr/>
      </p:nvGrpSpPr>
      <p:grpSpPr>
        <a:xfrm>
          <a:off x="0" y="0"/>
          <a:ext cx="0" cy="0"/>
          <a:chOff x="0" y="0"/>
          <a:chExt cx="0" cy="0"/>
        </a:xfrm>
      </p:grpSpPr>
      <p:sp>
        <p:nvSpPr>
          <p:cNvPr id="46" name="TextBox 45">
            <a:extLst>
              <a:ext uri="{FF2B5EF4-FFF2-40B4-BE49-F238E27FC236}">
                <a16:creationId xmlns:a16="http://schemas.microsoft.com/office/drawing/2014/main" id="{4A50DCD7-E85F-0325-CD4C-44262EFC56C9}"/>
              </a:ext>
            </a:extLst>
          </p:cNvPr>
          <p:cNvSpPr txBox="1"/>
          <p:nvPr/>
        </p:nvSpPr>
        <p:spPr>
          <a:xfrm>
            <a:off x="2551303" y="1799565"/>
            <a:ext cx="3361865"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noProof="0" dirty="0">
                <a:solidFill>
                  <a:schemeClr val="bg1"/>
                </a:solidFill>
                <a:latin typeface="GT Walsheim"/>
              </a:rPr>
              <a:t>years in market</a:t>
            </a:r>
            <a:endParaRPr kumimoji="0" lang="en-US" sz="1200" b="0" i="0" u="none" strike="noStrike" kern="1200" cap="none" spc="0" normalizeH="0" baseline="0" noProof="0" dirty="0">
              <a:ln>
                <a:noFill/>
              </a:ln>
              <a:solidFill>
                <a:schemeClr val="bg1"/>
              </a:solidFill>
              <a:effectLst/>
              <a:uLnTx/>
              <a:uFillTx/>
              <a:latin typeface="GT Walsheim"/>
            </a:endParaRPr>
          </a:p>
        </p:txBody>
      </p:sp>
      <p:sp>
        <p:nvSpPr>
          <p:cNvPr id="47" name="TextBox 46">
            <a:extLst>
              <a:ext uri="{FF2B5EF4-FFF2-40B4-BE49-F238E27FC236}">
                <a16:creationId xmlns:a16="http://schemas.microsoft.com/office/drawing/2014/main" id="{0227C903-A43B-05EC-CF72-93D1375AAE68}"/>
              </a:ext>
            </a:extLst>
          </p:cNvPr>
          <p:cNvSpPr txBox="1"/>
          <p:nvPr/>
        </p:nvSpPr>
        <p:spPr>
          <a:xfrm>
            <a:off x="1011053" y="1676454"/>
            <a:ext cx="829073" cy="52322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dirty="0">
                <a:solidFill>
                  <a:schemeClr val="bg2"/>
                </a:solidFill>
                <a:latin typeface="GT Walsheim Bold"/>
              </a:rPr>
              <a:t>20+</a:t>
            </a:r>
            <a:endParaRPr kumimoji="0" lang="en-US" sz="2800" b="0" i="0" u="none" strike="noStrike" kern="1200" cap="none" spc="0" normalizeH="0" baseline="0" noProof="0" dirty="0">
              <a:ln>
                <a:noFill/>
              </a:ln>
              <a:solidFill>
                <a:schemeClr val="bg2"/>
              </a:solidFill>
              <a:effectLst/>
              <a:uLnTx/>
              <a:uFillTx/>
              <a:latin typeface="GT Walsheim Bold"/>
            </a:endParaRPr>
          </a:p>
        </p:txBody>
      </p:sp>
      <p:sp>
        <p:nvSpPr>
          <p:cNvPr id="48" name="TextBox 47">
            <a:extLst>
              <a:ext uri="{FF2B5EF4-FFF2-40B4-BE49-F238E27FC236}">
                <a16:creationId xmlns:a16="http://schemas.microsoft.com/office/drawing/2014/main" id="{92C01066-9710-8307-BBA1-C8B8ACCA44F2}"/>
              </a:ext>
            </a:extLst>
          </p:cNvPr>
          <p:cNvSpPr txBox="1"/>
          <p:nvPr/>
        </p:nvSpPr>
        <p:spPr>
          <a:xfrm>
            <a:off x="2551303" y="3221961"/>
            <a:ext cx="2824605"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T Walsheim"/>
                <a:ea typeface="+mn-ea"/>
                <a:cs typeface="+mn-cs"/>
              </a:rPr>
              <a:t>regions served</a:t>
            </a:r>
          </a:p>
        </p:txBody>
      </p:sp>
      <p:sp>
        <p:nvSpPr>
          <p:cNvPr id="49" name="TextBox 48">
            <a:extLst>
              <a:ext uri="{FF2B5EF4-FFF2-40B4-BE49-F238E27FC236}">
                <a16:creationId xmlns:a16="http://schemas.microsoft.com/office/drawing/2014/main" id="{F9DCEE79-E295-BF19-82B2-73BD7E8904F0}"/>
              </a:ext>
            </a:extLst>
          </p:cNvPr>
          <p:cNvSpPr txBox="1"/>
          <p:nvPr/>
        </p:nvSpPr>
        <p:spPr>
          <a:xfrm>
            <a:off x="1068658" y="3098850"/>
            <a:ext cx="468398"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800" noProof="0" dirty="0">
                <a:solidFill>
                  <a:schemeClr val="bg2"/>
                </a:solidFill>
                <a:latin typeface="GT Walsheim Bold"/>
              </a:rPr>
              <a:t>5</a:t>
            </a:r>
            <a:endParaRPr kumimoji="0" lang="en-US" sz="2800" b="0" i="0" u="none" strike="noStrike" kern="1200" cap="none" spc="0" normalizeH="0" baseline="0" noProof="0" dirty="0">
              <a:ln>
                <a:noFill/>
              </a:ln>
              <a:solidFill>
                <a:schemeClr val="bg2"/>
              </a:solidFill>
              <a:effectLst/>
              <a:uLnTx/>
              <a:uFillTx/>
              <a:latin typeface="GT Walsheim Bold"/>
            </a:endParaRPr>
          </a:p>
        </p:txBody>
      </p:sp>
      <p:sp>
        <p:nvSpPr>
          <p:cNvPr id="50" name="TextBox 49">
            <a:extLst>
              <a:ext uri="{FF2B5EF4-FFF2-40B4-BE49-F238E27FC236}">
                <a16:creationId xmlns:a16="http://schemas.microsoft.com/office/drawing/2014/main" id="{0C7B894B-7057-E470-B24A-97DDB0F0977C}"/>
              </a:ext>
            </a:extLst>
          </p:cNvPr>
          <p:cNvSpPr txBox="1"/>
          <p:nvPr/>
        </p:nvSpPr>
        <p:spPr>
          <a:xfrm>
            <a:off x="2551303" y="4760532"/>
            <a:ext cx="2022475"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T Walsheim"/>
                <a:ea typeface="+mn-ea"/>
                <a:cs typeface="+mn-cs"/>
              </a:rPr>
              <a:t>employees</a:t>
            </a:r>
          </a:p>
        </p:txBody>
      </p:sp>
      <p:sp>
        <p:nvSpPr>
          <p:cNvPr id="51" name="TextBox 50">
            <a:extLst>
              <a:ext uri="{FF2B5EF4-FFF2-40B4-BE49-F238E27FC236}">
                <a16:creationId xmlns:a16="http://schemas.microsoft.com/office/drawing/2014/main" id="{048B2EF3-9A02-F8D8-293A-9D4AA90DF699}"/>
              </a:ext>
            </a:extLst>
          </p:cNvPr>
          <p:cNvSpPr txBox="1"/>
          <p:nvPr/>
        </p:nvSpPr>
        <p:spPr>
          <a:xfrm>
            <a:off x="1011053" y="4637421"/>
            <a:ext cx="1059906" cy="523220"/>
          </a:xfrm>
          <a:prstGeom prst="rect">
            <a:avLst/>
          </a:prstGeom>
          <a:noFill/>
        </p:spPr>
        <p:txBody>
          <a:bodyPr wrap="non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2"/>
                </a:solidFill>
                <a:effectLst/>
                <a:uLnTx/>
                <a:uFillTx/>
                <a:latin typeface="GT Walsheim Bold"/>
                <a:ea typeface="+mn-ea"/>
                <a:cs typeface="+mn-cs"/>
              </a:rPr>
              <a:t>200+</a:t>
            </a:r>
          </a:p>
        </p:txBody>
      </p:sp>
      <p:sp>
        <p:nvSpPr>
          <p:cNvPr id="52" name="TextBox 51">
            <a:extLst>
              <a:ext uri="{FF2B5EF4-FFF2-40B4-BE49-F238E27FC236}">
                <a16:creationId xmlns:a16="http://schemas.microsoft.com/office/drawing/2014/main" id="{D0296EE8-4351-6701-EBFB-4C164A8BB406}"/>
              </a:ext>
            </a:extLst>
          </p:cNvPr>
          <p:cNvSpPr txBox="1"/>
          <p:nvPr/>
        </p:nvSpPr>
        <p:spPr>
          <a:xfrm>
            <a:off x="8388325" y="1799565"/>
            <a:ext cx="2022475"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T Walsheim"/>
                <a:ea typeface="+mn-ea"/>
                <a:cs typeface="+mn-cs"/>
              </a:rPr>
              <a:t>countries</a:t>
            </a:r>
          </a:p>
        </p:txBody>
      </p:sp>
      <p:sp>
        <p:nvSpPr>
          <p:cNvPr id="53" name="TextBox 52">
            <a:extLst>
              <a:ext uri="{FF2B5EF4-FFF2-40B4-BE49-F238E27FC236}">
                <a16:creationId xmlns:a16="http://schemas.microsoft.com/office/drawing/2014/main" id="{AA21F7C4-3ABE-203A-1749-AAA3DB4DB3D7}"/>
              </a:ext>
            </a:extLst>
          </p:cNvPr>
          <p:cNvSpPr txBox="1"/>
          <p:nvPr/>
        </p:nvSpPr>
        <p:spPr>
          <a:xfrm>
            <a:off x="6483898" y="1676454"/>
            <a:ext cx="984565" cy="52322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2"/>
                </a:solidFill>
                <a:effectLst/>
                <a:uLnTx/>
                <a:uFillTx/>
                <a:latin typeface="GT Walsheim Bold"/>
                <a:ea typeface="+mn-ea"/>
                <a:cs typeface="+mn-cs"/>
              </a:rPr>
              <a:t>120+</a:t>
            </a:r>
          </a:p>
        </p:txBody>
      </p:sp>
      <p:sp>
        <p:nvSpPr>
          <p:cNvPr id="54" name="TextBox 53">
            <a:extLst>
              <a:ext uri="{FF2B5EF4-FFF2-40B4-BE49-F238E27FC236}">
                <a16:creationId xmlns:a16="http://schemas.microsoft.com/office/drawing/2014/main" id="{ED700D4B-8E36-AD31-B56B-FEB81DEB89D2}"/>
              </a:ext>
            </a:extLst>
          </p:cNvPr>
          <p:cNvSpPr txBox="1"/>
          <p:nvPr/>
        </p:nvSpPr>
        <p:spPr>
          <a:xfrm>
            <a:off x="8388325" y="3221961"/>
            <a:ext cx="2022475"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T Walsheim"/>
                <a:ea typeface="+mn-ea"/>
                <a:cs typeface="+mn-cs"/>
              </a:rPr>
              <a:t>partners</a:t>
            </a:r>
          </a:p>
        </p:txBody>
      </p:sp>
      <p:sp>
        <p:nvSpPr>
          <p:cNvPr id="55" name="TextBox 54">
            <a:extLst>
              <a:ext uri="{FF2B5EF4-FFF2-40B4-BE49-F238E27FC236}">
                <a16:creationId xmlns:a16="http://schemas.microsoft.com/office/drawing/2014/main" id="{AF48A936-FAC4-36E4-6CDA-EE0ED4F676BB}"/>
              </a:ext>
            </a:extLst>
          </p:cNvPr>
          <p:cNvSpPr txBox="1"/>
          <p:nvPr/>
        </p:nvSpPr>
        <p:spPr>
          <a:xfrm>
            <a:off x="6483898" y="3098850"/>
            <a:ext cx="1058303" cy="523220"/>
          </a:xfrm>
          <a:prstGeom prst="rect">
            <a:avLst/>
          </a:prstGeom>
          <a:noFill/>
        </p:spPr>
        <p:txBody>
          <a:bodyPr wrap="non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2"/>
                </a:solidFill>
                <a:effectLst/>
                <a:uLnTx/>
                <a:uFillTx/>
                <a:latin typeface="GT Walsheim Bold"/>
                <a:ea typeface="+mn-ea"/>
                <a:cs typeface="+mn-cs"/>
              </a:rPr>
              <a:t>500+</a:t>
            </a:r>
          </a:p>
        </p:txBody>
      </p:sp>
      <p:sp>
        <p:nvSpPr>
          <p:cNvPr id="56" name="TextBox 55">
            <a:extLst>
              <a:ext uri="{FF2B5EF4-FFF2-40B4-BE49-F238E27FC236}">
                <a16:creationId xmlns:a16="http://schemas.microsoft.com/office/drawing/2014/main" id="{19DA541C-B407-6142-320E-72741B75BCF0}"/>
              </a:ext>
            </a:extLst>
          </p:cNvPr>
          <p:cNvSpPr txBox="1"/>
          <p:nvPr/>
        </p:nvSpPr>
        <p:spPr>
          <a:xfrm>
            <a:off x="8388325" y="4760532"/>
            <a:ext cx="2748319"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T Walsheim"/>
                <a:ea typeface="+mn-ea"/>
                <a:cs typeface="+mn-cs"/>
              </a:rPr>
              <a:t>sites delivered</a:t>
            </a:r>
          </a:p>
        </p:txBody>
      </p:sp>
      <p:sp>
        <p:nvSpPr>
          <p:cNvPr id="57" name="TextBox 56">
            <a:extLst>
              <a:ext uri="{FF2B5EF4-FFF2-40B4-BE49-F238E27FC236}">
                <a16:creationId xmlns:a16="http://schemas.microsoft.com/office/drawing/2014/main" id="{02D96391-0C3E-AA4D-7FB9-96A3B38292D6}"/>
              </a:ext>
            </a:extLst>
          </p:cNvPr>
          <p:cNvSpPr txBox="1"/>
          <p:nvPr/>
        </p:nvSpPr>
        <p:spPr>
          <a:xfrm>
            <a:off x="6483898" y="4637421"/>
            <a:ext cx="1628972" cy="523220"/>
          </a:xfrm>
          <a:prstGeom prst="rect">
            <a:avLst/>
          </a:prstGeom>
          <a:noFill/>
        </p:spPr>
        <p:txBody>
          <a:bodyPr wrap="non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noProof="0" dirty="0">
                <a:solidFill>
                  <a:schemeClr val="bg2"/>
                </a:solidFill>
                <a:latin typeface="GT Walsheim Bold"/>
              </a:rPr>
              <a:t>90,000+</a:t>
            </a:r>
            <a:endParaRPr kumimoji="0" lang="en-US" sz="2800" b="0" i="0" u="none" strike="noStrike" kern="1200" cap="none" spc="0" normalizeH="0" baseline="0" noProof="0" dirty="0">
              <a:ln>
                <a:noFill/>
              </a:ln>
              <a:solidFill>
                <a:schemeClr val="bg2"/>
              </a:solidFill>
              <a:effectLst/>
              <a:uLnTx/>
              <a:uFillTx/>
              <a:latin typeface="GT Walsheim Bold"/>
            </a:endParaRPr>
          </a:p>
        </p:txBody>
      </p:sp>
      <p:cxnSp>
        <p:nvCxnSpPr>
          <p:cNvPr id="8" name="Přímá spojnice 7">
            <a:extLst>
              <a:ext uri="{FF2B5EF4-FFF2-40B4-BE49-F238E27FC236}">
                <a16:creationId xmlns:a16="http://schemas.microsoft.com/office/drawing/2014/main" id="{0E92D4A8-0B40-4853-77B1-98707EB58F78}"/>
              </a:ext>
            </a:extLst>
          </p:cNvPr>
          <p:cNvCxnSpPr>
            <a:cxnSpLocks/>
          </p:cNvCxnSpPr>
          <p:nvPr/>
        </p:nvCxnSpPr>
        <p:spPr>
          <a:xfrm>
            <a:off x="945908" y="2628370"/>
            <a:ext cx="4702628" cy="0"/>
          </a:xfrm>
          <a:prstGeom prst="line">
            <a:avLst/>
          </a:prstGeom>
          <a:ln>
            <a:solidFill>
              <a:srgbClr val="AF00FA"/>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D627F493-8221-974C-AD37-5309FA2CEC06}"/>
              </a:ext>
            </a:extLst>
          </p:cNvPr>
          <p:cNvCxnSpPr/>
          <p:nvPr/>
        </p:nvCxnSpPr>
        <p:spPr>
          <a:xfrm>
            <a:off x="902784" y="3971989"/>
            <a:ext cx="4702628" cy="0"/>
          </a:xfrm>
          <a:prstGeom prst="line">
            <a:avLst/>
          </a:prstGeom>
          <a:ln>
            <a:solidFill>
              <a:srgbClr val="AF00FA"/>
            </a:solidFill>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07469EFE-5EE5-B0F2-250B-F042B7F27CB6}"/>
              </a:ext>
            </a:extLst>
          </p:cNvPr>
          <p:cNvCxnSpPr>
            <a:cxnSpLocks/>
          </p:cNvCxnSpPr>
          <p:nvPr/>
        </p:nvCxnSpPr>
        <p:spPr>
          <a:xfrm>
            <a:off x="6490784" y="2628370"/>
            <a:ext cx="4702628" cy="0"/>
          </a:xfrm>
          <a:prstGeom prst="line">
            <a:avLst/>
          </a:prstGeom>
          <a:ln>
            <a:solidFill>
              <a:srgbClr val="AF00FA"/>
            </a:solidFill>
          </a:ln>
        </p:spPr>
        <p:style>
          <a:lnRef idx="1">
            <a:schemeClr val="accent1"/>
          </a:lnRef>
          <a:fillRef idx="0">
            <a:schemeClr val="accent1"/>
          </a:fillRef>
          <a:effectRef idx="0">
            <a:schemeClr val="accent1"/>
          </a:effectRef>
          <a:fontRef idx="minor">
            <a:schemeClr val="tx1"/>
          </a:fontRef>
        </p:style>
      </p:cxnSp>
      <p:cxnSp>
        <p:nvCxnSpPr>
          <p:cNvPr id="12" name="Přímá spojnice 11">
            <a:extLst>
              <a:ext uri="{FF2B5EF4-FFF2-40B4-BE49-F238E27FC236}">
                <a16:creationId xmlns:a16="http://schemas.microsoft.com/office/drawing/2014/main" id="{8E64001C-6707-2C52-9B70-1D0AE3698CE9}"/>
              </a:ext>
            </a:extLst>
          </p:cNvPr>
          <p:cNvCxnSpPr/>
          <p:nvPr/>
        </p:nvCxnSpPr>
        <p:spPr>
          <a:xfrm>
            <a:off x="6490784" y="3971989"/>
            <a:ext cx="4702628" cy="0"/>
          </a:xfrm>
          <a:prstGeom prst="line">
            <a:avLst/>
          </a:prstGeom>
          <a:ln>
            <a:solidFill>
              <a:srgbClr val="AF00FA"/>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C4382BE6-4E11-A476-1CC4-7B09E6B02B51}"/>
              </a:ext>
            </a:extLst>
          </p:cNvPr>
          <p:cNvSpPr>
            <a:spLocks noGrp="1"/>
          </p:cNvSpPr>
          <p:nvPr>
            <p:ph type="title"/>
          </p:nvPr>
        </p:nvSpPr>
        <p:spPr/>
        <p:txBody>
          <a:bodyPr/>
          <a:lstStyle/>
          <a:p>
            <a:r>
              <a:rPr lang="en-CZ" dirty="0"/>
              <a:t>Stats, we are proud of</a:t>
            </a:r>
          </a:p>
        </p:txBody>
      </p:sp>
    </p:spTree>
    <p:extLst>
      <p:ext uri="{BB962C8B-B14F-4D97-AF65-F5344CB8AC3E}">
        <p14:creationId xmlns:p14="http://schemas.microsoft.com/office/powerpoint/2010/main" val="34557688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p:tgtEl>
                                          <p:spTgt spid="47"/>
                                        </p:tgtEl>
                                        <p:attrNameLst>
                                          <p:attrName>ppt_y</p:attrName>
                                        </p:attrNameLst>
                                      </p:cBhvr>
                                      <p:tavLst>
                                        <p:tav tm="0">
                                          <p:val>
                                            <p:strVal val="#ppt_y+#ppt_h*1.125000"/>
                                          </p:val>
                                        </p:tav>
                                        <p:tav tm="100000">
                                          <p:val>
                                            <p:strVal val="#ppt_y"/>
                                          </p:val>
                                        </p:tav>
                                      </p:tavLst>
                                    </p:anim>
                                    <p:animEffect transition="in" filter="wipe(up)">
                                      <p:cBhvr>
                                        <p:cTn id="8" dur="500"/>
                                        <p:tgtEl>
                                          <p:spTgt spid="47"/>
                                        </p:tgtEl>
                                      </p:cBhvr>
                                    </p:animEffect>
                                  </p:childTnLst>
                                </p:cTn>
                              </p:par>
                            </p:childTnLst>
                          </p:cTn>
                        </p:par>
                        <p:par>
                          <p:cTn id="9" fill="hold">
                            <p:stCondLst>
                              <p:cond delay="500"/>
                            </p:stCondLst>
                            <p:childTnLst>
                              <p:par>
                                <p:cTn id="10" presetID="10" presetClass="entr" presetSubtype="0" fill="hold" grpId="0" nodeType="afterEffect">
                                  <p:stCondLst>
                                    <p:cond delay="0"/>
                                  </p:stCondLst>
                                  <p:iterate type="wd">
                                    <p:tmPct val="10000"/>
                                  </p:iterate>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1100"/>
                            </p:stCondLst>
                            <p:childTnLst>
                              <p:par>
                                <p:cTn id="14" presetID="12" presetClass="entr" presetSubtype="4"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additive="base">
                                        <p:cTn id="16" dur="500"/>
                                        <p:tgtEl>
                                          <p:spTgt spid="53"/>
                                        </p:tgtEl>
                                        <p:attrNameLst>
                                          <p:attrName>ppt_y</p:attrName>
                                        </p:attrNameLst>
                                      </p:cBhvr>
                                      <p:tavLst>
                                        <p:tav tm="0">
                                          <p:val>
                                            <p:strVal val="#ppt_y+#ppt_h*1.125000"/>
                                          </p:val>
                                        </p:tav>
                                        <p:tav tm="100000">
                                          <p:val>
                                            <p:strVal val="#ppt_y"/>
                                          </p:val>
                                        </p:tav>
                                      </p:tavLst>
                                    </p:anim>
                                    <p:animEffect transition="in" filter="wipe(up)">
                                      <p:cBhvr>
                                        <p:cTn id="17" dur="500"/>
                                        <p:tgtEl>
                                          <p:spTgt spid="53"/>
                                        </p:tgtEl>
                                      </p:cBhvr>
                                    </p:animEffect>
                                  </p:childTnLst>
                                </p:cTn>
                              </p:par>
                            </p:childTnLst>
                          </p:cTn>
                        </p:par>
                        <p:par>
                          <p:cTn id="18" fill="hold">
                            <p:stCondLst>
                              <p:cond delay="1600"/>
                            </p:stCondLst>
                            <p:childTnLst>
                              <p:par>
                                <p:cTn id="19" presetID="10" presetClass="entr" presetSubtype="0" fill="hold" grpId="0" nodeType="afterEffect">
                                  <p:stCondLst>
                                    <p:cond delay="0"/>
                                  </p:stCondLst>
                                  <p:iterate type="wd">
                                    <p:tmPct val="10000"/>
                                  </p:iterate>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par>
                          <p:cTn id="22" fill="hold">
                            <p:stCondLst>
                              <p:cond delay="2100"/>
                            </p:stCondLst>
                            <p:childTnLst>
                              <p:par>
                                <p:cTn id="23" presetID="12" presetClass="entr" presetSubtype="4"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p:tgtEl>
                                          <p:spTgt spid="49"/>
                                        </p:tgtEl>
                                        <p:attrNameLst>
                                          <p:attrName>ppt_y</p:attrName>
                                        </p:attrNameLst>
                                      </p:cBhvr>
                                      <p:tavLst>
                                        <p:tav tm="0">
                                          <p:val>
                                            <p:strVal val="#ppt_y+#ppt_h*1.125000"/>
                                          </p:val>
                                        </p:tav>
                                        <p:tav tm="100000">
                                          <p:val>
                                            <p:strVal val="#ppt_y"/>
                                          </p:val>
                                        </p:tav>
                                      </p:tavLst>
                                    </p:anim>
                                    <p:animEffect transition="in" filter="wipe(up)">
                                      <p:cBhvr>
                                        <p:cTn id="26" dur="500"/>
                                        <p:tgtEl>
                                          <p:spTgt spid="49"/>
                                        </p:tgtEl>
                                      </p:cBhvr>
                                    </p:animEffect>
                                  </p:childTnLst>
                                </p:cTn>
                              </p:par>
                            </p:childTnLst>
                          </p:cTn>
                        </p:par>
                        <p:par>
                          <p:cTn id="27" fill="hold">
                            <p:stCondLst>
                              <p:cond delay="26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par>
                          <p:cTn id="31" fill="hold">
                            <p:stCondLst>
                              <p:cond delay="3150"/>
                            </p:stCondLst>
                            <p:childTnLst>
                              <p:par>
                                <p:cTn id="32" presetID="12" presetClass="entr" presetSubtype="4" fill="hold" grpId="0" nodeType="afterEffect">
                                  <p:stCondLst>
                                    <p:cond delay="0"/>
                                  </p:stCondLst>
                                  <p:childTnLst>
                                    <p:set>
                                      <p:cBhvr>
                                        <p:cTn id="33" dur="1" fill="hold">
                                          <p:stCondLst>
                                            <p:cond delay="0"/>
                                          </p:stCondLst>
                                        </p:cTn>
                                        <p:tgtEl>
                                          <p:spTgt spid="55"/>
                                        </p:tgtEl>
                                        <p:attrNameLst>
                                          <p:attrName>style.visibility</p:attrName>
                                        </p:attrNameLst>
                                      </p:cBhvr>
                                      <p:to>
                                        <p:strVal val="visible"/>
                                      </p:to>
                                    </p:set>
                                    <p:anim calcmode="lin" valueType="num">
                                      <p:cBhvr additive="base">
                                        <p:cTn id="34" dur="500"/>
                                        <p:tgtEl>
                                          <p:spTgt spid="55"/>
                                        </p:tgtEl>
                                        <p:attrNameLst>
                                          <p:attrName>ppt_y</p:attrName>
                                        </p:attrNameLst>
                                      </p:cBhvr>
                                      <p:tavLst>
                                        <p:tav tm="0">
                                          <p:val>
                                            <p:strVal val="#ppt_y+#ppt_h*1.125000"/>
                                          </p:val>
                                        </p:tav>
                                        <p:tav tm="100000">
                                          <p:val>
                                            <p:strVal val="#ppt_y"/>
                                          </p:val>
                                        </p:tav>
                                      </p:tavLst>
                                    </p:anim>
                                    <p:animEffect transition="in" filter="wipe(up)">
                                      <p:cBhvr>
                                        <p:cTn id="35" dur="500"/>
                                        <p:tgtEl>
                                          <p:spTgt spid="55"/>
                                        </p:tgtEl>
                                      </p:cBhvr>
                                    </p:animEffect>
                                  </p:childTnLst>
                                </p:cTn>
                              </p:par>
                            </p:childTnLst>
                          </p:cTn>
                        </p:par>
                        <p:par>
                          <p:cTn id="36" fill="hold">
                            <p:stCondLst>
                              <p:cond delay="365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par>
                          <p:cTn id="40" fill="hold">
                            <p:stCondLst>
                              <p:cond delay="4150"/>
                            </p:stCondLst>
                            <p:childTnLst>
                              <p:par>
                                <p:cTn id="41" presetID="12" presetClass="entr" presetSubtype="4"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p:tgtEl>
                                          <p:spTgt spid="51"/>
                                        </p:tgtEl>
                                        <p:attrNameLst>
                                          <p:attrName>ppt_y</p:attrName>
                                        </p:attrNameLst>
                                      </p:cBhvr>
                                      <p:tavLst>
                                        <p:tav tm="0">
                                          <p:val>
                                            <p:strVal val="#ppt_y+#ppt_h*1.125000"/>
                                          </p:val>
                                        </p:tav>
                                        <p:tav tm="100000">
                                          <p:val>
                                            <p:strVal val="#ppt_y"/>
                                          </p:val>
                                        </p:tav>
                                      </p:tavLst>
                                    </p:anim>
                                    <p:animEffect transition="in" filter="wipe(up)">
                                      <p:cBhvr>
                                        <p:cTn id="44" dur="500"/>
                                        <p:tgtEl>
                                          <p:spTgt spid="51"/>
                                        </p:tgtEl>
                                      </p:cBhvr>
                                    </p:animEffect>
                                  </p:childTnLst>
                                </p:cTn>
                              </p:par>
                            </p:childTnLst>
                          </p:cTn>
                        </p:par>
                        <p:par>
                          <p:cTn id="45" fill="hold">
                            <p:stCondLst>
                              <p:cond delay="4650"/>
                            </p:stCondLst>
                            <p:childTnLst>
                              <p:par>
                                <p:cTn id="46" presetID="10" presetClass="entr" presetSubtype="0" fill="hold" grpId="0" nodeType="afterEffect">
                                  <p:stCondLst>
                                    <p:cond delay="0"/>
                                  </p:stCondLst>
                                  <p:iterate type="wd">
                                    <p:tmPct val="10000"/>
                                  </p:iterate>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childTnLst>
                          </p:cTn>
                        </p:par>
                        <p:par>
                          <p:cTn id="49" fill="hold">
                            <p:stCondLst>
                              <p:cond delay="5150"/>
                            </p:stCondLst>
                            <p:childTnLst>
                              <p:par>
                                <p:cTn id="50" presetID="12" presetClass="entr" presetSubtype="4" fill="hold" grpId="0" nodeType="afterEffect">
                                  <p:stCondLst>
                                    <p:cond delay="0"/>
                                  </p:stCondLst>
                                  <p:childTnLst>
                                    <p:set>
                                      <p:cBhvr>
                                        <p:cTn id="51" dur="1" fill="hold">
                                          <p:stCondLst>
                                            <p:cond delay="0"/>
                                          </p:stCondLst>
                                        </p:cTn>
                                        <p:tgtEl>
                                          <p:spTgt spid="57"/>
                                        </p:tgtEl>
                                        <p:attrNameLst>
                                          <p:attrName>style.visibility</p:attrName>
                                        </p:attrNameLst>
                                      </p:cBhvr>
                                      <p:to>
                                        <p:strVal val="visible"/>
                                      </p:to>
                                    </p:set>
                                    <p:anim calcmode="lin" valueType="num">
                                      <p:cBhvr additive="base">
                                        <p:cTn id="52" dur="500"/>
                                        <p:tgtEl>
                                          <p:spTgt spid="57"/>
                                        </p:tgtEl>
                                        <p:attrNameLst>
                                          <p:attrName>ppt_y</p:attrName>
                                        </p:attrNameLst>
                                      </p:cBhvr>
                                      <p:tavLst>
                                        <p:tav tm="0">
                                          <p:val>
                                            <p:strVal val="#ppt_y+#ppt_h*1.125000"/>
                                          </p:val>
                                        </p:tav>
                                        <p:tav tm="100000">
                                          <p:val>
                                            <p:strVal val="#ppt_y"/>
                                          </p:val>
                                        </p:tav>
                                      </p:tavLst>
                                    </p:anim>
                                    <p:animEffect transition="in" filter="wipe(up)">
                                      <p:cBhvr>
                                        <p:cTn id="53" dur="500"/>
                                        <p:tgtEl>
                                          <p:spTgt spid="57"/>
                                        </p:tgtEl>
                                      </p:cBhvr>
                                    </p:animEffect>
                                  </p:childTnLst>
                                </p:cTn>
                              </p:par>
                            </p:childTnLst>
                          </p:cTn>
                        </p:par>
                        <p:par>
                          <p:cTn id="54" fill="hold">
                            <p:stCondLst>
                              <p:cond delay="5650"/>
                            </p:stCondLst>
                            <p:childTnLst>
                              <p:par>
                                <p:cTn id="55" presetID="10" presetClass="entr" presetSubtype="0" fill="hold" grpId="0" nodeType="afterEffect">
                                  <p:stCondLst>
                                    <p:cond delay="0"/>
                                  </p:stCondLst>
                                  <p:iterate type="wd">
                                    <p:tmPct val="10000"/>
                                  </p:iterate>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P spid="51" grpId="0"/>
      <p:bldP spid="52" grpId="0"/>
      <p:bldP spid="53" grpId="0"/>
      <p:bldP spid="54" grpId="0"/>
      <p:bldP spid="55" grpId="0"/>
      <p:bldP spid="56" grpId="0"/>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0005F"/>
            </a:gs>
            <a:gs pos="100000">
              <a:srgbClr val="AF00FA">
                <a:lumMod val="60276"/>
              </a:srgbClr>
            </a:gs>
          </a:gsLst>
          <a:lin ang="13500000" scaled="1"/>
          <a:tileRect/>
        </a:gradFill>
        <a:effectLst/>
      </p:bgPr>
    </p:bg>
    <p:spTree>
      <p:nvGrpSpPr>
        <p:cNvPr id="1" name="">
          <a:extLst>
            <a:ext uri="{FF2B5EF4-FFF2-40B4-BE49-F238E27FC236}">
              <a16:creationId xmlns:a16="http://schemas.microsoft.com/office/drawing/2014/main" id="{31931226-906C-5343-5C58-FA0A1864FA11}"/>
            </a:ext>
          </a:extLst>
        </p:cNvPr>
        <p:cNvGrpSpPr/>
        <p:nvPr/>
      </p:nvGrpSpPr>
      <p:grpSpPr>
        <a:xfrm>
          <a:off x="0" y="0"/>
          <a:ext cx="0" cy="0"/>
          <a:chOff x="0" y="0"/>
          <a:chExt cx="0" cy="0"/>
        </a:xfrm>
      </p:grpSpPr>
      <p:sp>
        <p:nvSpPr>
          <p:cNvPr id="46" name="TextBox 45">
            <a:extLst>
              <a:ext uri="{FF2B5EF4-FFF2-40B4-BE49-F238E27FC236}">
                <a16:creationId xmlns:a16="http://schemas.microsoft.com/office/drawing/2014/main" id="{58DD02E0-0018-E624-8CA5-93B620EECF4C}"/>
              </a:ext>
            </a:extLst>
          </p:cNvPr>
          <p:cNvSpPr txBox="1"/>
          <p:nvPr/>
        </p:nvSpPr>
        <p:spPr>
          <a:xfrm>
            <a:off x="1595425" y="4149092"/>
            <a:ext cx="156444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dirty="0">
                <a:solidFill>
                  <a:schemeClr val="bg1"/>
                </a:solidFill>
                <a:latin typeface="GT Walsheim"/>
              </a:rPr>
              <a:t>years in market</a:t>
            </a:r>
            <a:endParaRPr kumimoji="0" lang="en-US" sz="1200" b="0" i="0" u="none" strike="noStrike" kern="1200" cap="none" spc="0" normalizeH="0" baseline="0" noProof="0" dirty="0">
              <a:ln>
                <a:noFill/>
              </a:ln>
              <a:solidFill>
                <a:schemeClr val="bg1"/>
              </a:solidFill>
              <a:effectLst/>
              <a:uLnTx/>
              <a:uFillTx/>
              <a:latin typeface="GT Walsheim"/>
            </a:endParaRPr>
          </a:p>
        </p:txBody>
      </p:sp>
      <p:sp>
        <p:nvSpPr>
          <p:cNvPr id="47" name="TextBox 46">
            <a:extLst>
              <a:ext uri="{FF2B5EF4-FFF2-40B4-BE49-F238E27FC236}">
                <a16:creationId xmlns:a16="http://schemas.microsoft.com/office/drawing/2014/main" id="{24562D33-2E84-D557-8DC3-AD72502E59A7}"/>
              </a:ext>
            </a:extLst>
          </p:cNvPr>
          <p:cNvSpPr txBox="1"/>
          <p:nvPr/>
        </p:nvSpPr>
        <p:spPr>
          <a:xfrm>
            <a:off x="1595222" y="2926138"/>
            <a:ext cx="156485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noProof="0" dirty="0">
                <a:solidFill>
                  <a:schemeClr val="bg2"/>
                </a:solidFill>
                <a:latin typeface="GT Walsheim Bold"/>
              </a:rPr>
              <a:t>20+</a:t>
            </a:r>
            <a:endParaRPr kumimoji="0" lang="en-US" sz="6000" b="0" i="0" u="none" strike="noStrike" kern="1200" cap="none" spc="0" normalizeH="0" baseline="0" noProof="0" dirty="0">
              <a:ln>
                <a:noFill/>
              </a:ln>
              <a:solidFill>
                <a:schemeClr val="bg2"/>
              </a:solidFill>
              <a:effectLst/>
              <a:uLnTx/>
              <a:uFillTx/>
              <a:latin typeface="GT Walsheim Bold"/>
            </a:endParaRPr>
          </a:p>
        </p:txBody>
      </p:sp>
      <p:cxnSp>
        <p:nvCxnSpPr>
          <p:cNvPr id="8" name="Přímá spojnice 7">
            <a:extLst>
              <a:ext uri="{FF2B5EF4-FFF2-40B4-BE49-F238E27FC236}">
                <a16:creationId xmlns:a16="http://schemas.microsoft.com/office/drawing/2014/main" id="{7E04C9D5-D023-02B1-DEB8-9C69DA3C52CF}"/>
              </a:ext>
            </a:extLst>
          </p:cNvPr>
          <p:cNvCxnSpPr>
            <a:cxnSpLocks/>
          </p:cNvCxnSpPr>
          <p:nvPr/>
        </p:nvCxnSpPr>
        <p:spPr>
          <a:xfrm flipV="1">
            <a:off x="4115747" y="2814750"/>
            <a:ext cx="0" cy="2064937"/>
          </a:xfrm>
          <a:prstGeom prst="line">
            <a:avLst/>
          </a:prstGeom>
          <a:ln>
            <a:solidFill>
              <a:srgbClr val="AF00F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7B7A487-A1CA-6673-B4D6-7B35D3E03409}"/>
              </a:ext>
            </a:extLst>
          </p:cNvPr>
          <p:cNvSpPr txBox="1"/>
          <p:nvPr/>
        </p:nvSpPr>
        <p:spPr>
          <a:xfrm>
            <a:off x="5313778" y="4149092"/>
            <a:ext cx="1564444" cy="276999"/>
          </a:xfrm>
          <a:prstGeom prst="rect">
            <a:avLst/>
          </a:prstGeom>
        </p:spPr>
        <p:txBody>
          <a:bodyPr wrap="square">
            <a:spAutoFit/>
          </a:bodyPr>
          <a:lstStyle/>
          <a:p>
            <a:pPr lvl="0" algn="ctr">
              <a:defRPr/>
            </a:pPr>
            <a:r>
              <a:rPr lang="en-US" sz="1200" dirty="0">
                <a:solidFill>
                  <a:schemeClr val="bg1"/>
                </a:solidFill>
              </a:rPr>
              <a:t>countries</a:t>
            </a:r>
            <a:endParaRPr kumimoji="0" lang="en-US" sz="1200" b="0" i="0" u="none" strike="noStrike" kern="1200" cap="none" spc="0" normalizeH="0" baseline="0" noProof="0" dirty="0">
              <a:ln>
                <a:noFill/>
              </a:ln>
              <a:solidFill>
                <a:schemeClr val="bg1"/>
              </a:solidFill>
              <a:effectLst/>
              <a:uLnTx/>
              <a:uFillTx/>
              <a:latin typeface="GT Walsheim"/>
            </a:endParaRPr>
          </a:p>
        </p:txBody>
      </p:sp>
      <p:sp>
        <p:nvSpPr>
          <p:cNvPr id="11" name="TextBox 10">
            <a:extLst>
              <a:ext uri="{FF2B5EF4-FFF2-40B4-BE49-F238E27FC236}">
                <a16:creationId xmlns:a16="http://schemas.microsoft.com/office/drawing/2014/main" id="{A4863F41-F608-6511-5F1D-3D6FD06935C7}"/>
              </a:ext>
            </a:extLst>
          </p:cNvPr>
          <p:cNvSpPr txBox="1"/>
          <p:nvPr/>
        </p:nvSpPr>
        <p:spPr>
          <a:xfrm>
            <a:off x="5053889" y="2926138"/>
            <a:ext cx="2084225" cy="1015663"/>
          </a:xfrm>
          <a:prstGeom prst="rect">
            <a:avLst/>
          </a:prstGeom>
        </p:spPr>
        <p:txBody>
          <a:bodyPr wrap="none">
            <a:spAutoFit/>
          </a:bodyPr>
          <a:lstStyle/>
          <a:p>
            <a:pPr lvl="0" algn="ctr">
              <a:defRPr/>
            </a:pPr>
            <a:r>
              <a:rPr lang="en-US" sz="6000" dirty="0">
                <a:solidFill>
                  <a:schemeClr val="bg2"/>
                </a:solidFill>
                <a:latin typeface="GT Walsheim Bold"/>
              </a:rPr>
              <a:t>120 </a:t>
            </a:r>
            <a:r>
              <a:rPr lang="en-US" sz="6000" noProof="0" dirty="0">
                <a:solidFill>
                  <a:schemeClr val="bg2"/>
                </a:solidFill>
                <a:latin typeface="GT Walsheim Bold"/>
              </a:rPr>
              <a:t>+</a:t>
            </a:r>
            <a:endParaRPr kumimoji="0" lang="en-US" sz="6000" b="0" i="0" u="none" strike="noStrike" kern="1200" cap="none" spc="0" normalizeH="0" baseline="0" noProof="0" dirty="0">
              <a:ln>
                <a:noFill/>
              </a:ln>
              <a:solidFill>
                <a:schemeClr val="bg2"/>
              </a:solidFill>
              <a:effectLst/>
              <a:uLnTx/>
              <a:uFillTx/>
              <a:latin typeface="GT Walsheim Bold"/>
            </a:endParaRPr>
          </a:p>
        </p:txBody>
      </p:sp>
      <p:sp>
        <p:nvSpPr>
          <p:cNvPr id="13" name="TextBox 12">
            <a:extLst>
              <a:ext uri="{FF2B5EF4-FFF2-40B4-BE49-F238E27FC236}">
                <a16:creationId xmlns:a16="http://schemas.microsoft.com/office/drawing/2014/main" id="{32E094C0-08BE-187E-832E-9A56E4C0873A}"/>
              </a:ext>
            </a:extLst>
          </p:cNvPr>
          <p:cNvSpPr txBox="1"/>
          <p:nvPr/>
        </p:nvSpPr>
        <p:spPr>
          <a:xfrm>
            <a:off x="8914228" y="4149092"/>
            <a:ext cx="1564444" cy="276999"/>
          </a:xfrm>
          <a:prstGeom prst="rect">
            <a:avLst/>
          </a:prstGeom>
        </p:spPr>
        <p:txBody>
          <a:bodyPr wrap="square">
            <a:spAutoFit/>
          </a:bodyPr>
          <a:lstStyle/>
          <a:p>
            <a:pPr lvl="0" algn="ctr">
              <a:defRPr/>
            </a:pPr>
            <a:r>
              <a:rPr lang="en-US" sz="1200" dirty="0">
                <a:solidFill>
                  <a:schemeClr val="bg1"/>
                </a:solidFill>
              </a:rPr>
              <a:t>partners</a:t>
            </a:r>
          </a:p>
        </p:txBody>
      </p:sp>
      <p:sp>
        <p:nvSpPr>
          <p:cNvPr id="14" name="TextBox 13">
            <a:extLst>
              <a:ext uri="{FF2B5EF4-FFF2-40B4-BE49-F238E27FC236}">
                <a16:creationId xmlns:a16="http://schemas.microsoft.com/office/drawing/2014/main" id="{A6ABF6E3-0742-73EE-60AE-8032A7B6B4A2}"/>
              </a:ext>
            </a:extLst>
          </p:cNvPr>
          <p:cNvSpPr txBox="1"/>
          <p:nvPr/>
        </p:nvSpPr>
        <p:spPr>
          <a:xfrm>
            <a:off x="8667161" y="2926138"/>
            <a:ext cx="2058577" cy="1015663"/>
          </a:xfrm>
          <a:prstGeom prst="rect">
            <a:avLst/>
          </a:prstGeom>
        </p:spPr>
        <p:txBody>
          <a:bodyPr wrap="none">
            <a:spAutoFit/>
          </a:bodyPr>
          <a:lstStyle/>
          <a:p>
            <a:pPr lvl="0" algn="ctr">
              <a:defRPr/>
            </a:pPr>
            <a:r>
              <a:rPr lang="en-US" sz="6000" dirty="0">
                <a:solidFill>
                  <a:schemeClr val="bg2"/>
                </a:solidFill>
                <a:latin typeface="GT Walsheim Bold"/>
              </a:rPr>
              <a:t>500+</a:t>
            </a:r>
          </a:p>
        </p:txBody>
      </p:sp>
      <p:cxnSp>
        <p:nvCxnSpPr>
          <p:cNvPr id="15" name="Přímá spojnice 7">
            <a:extLst>
              <a:ext uri="{FF2B5EF4-FFF2-40B4-BE49-F238E27FC236}">
                <a16:creationId xmlns:a16="http://schemas.microsoft.com/office/drawing/2014/main" id="{1ADDA0A8-DD9D-8AC4-8783-6AAEB0C8BCE6}"/>
              </a:ext>
            </a:extLst>
          </p:cNvPr>
          <p:cNvCxnSpPr>
            <a:cxnSpLocks/>
          </p:cNvCxnSpPr>
          <p:nvPr/>
        </p:nvCxnSpPr>
        <p:spPr>
          <a:xfrm flipV="1">
            <a:off x="7819646" y="2814750"/>
            <a:ext cx="0" cy="2064937"/>
          </a:xfrm>
          <a:prstGeom prst="line">
            <a:avLst/>
          </a:prstGeom>
          <a:ln>
            <a:solidFill>
              <a:srgbClr val="AF00FA"/>
            </a:solidFill>
          </a:ln>
        </p:spPr>
        <p:style>
          <a:lnRef idx="1">
            <a:schemeClr val="accent1"/>
          </a:lnRef>
          <a:fillRef idx="0">
            <a:schemeClr val="accent1"/>
          </a:fillRef>
          <a:effectRef idx="0">
            <a:schemeClr val="accent1"/>
          </a:effectRef>
          <a:fontRef idx="minor">
            <a:schemeClr val="tx1"/>
          </a:fontRef>
        </p:style>
      </p:cxnSp>
      <p:sp>
        <p:nvSpPr>
          <p:cNvPr id="17" name="Title 3">
            <a:extLst>
              <a:ext uri="{FF2B5EF4-FFF2-40B4-BE49-F238E27FC236}">
                <a16:creationId xmlns:a16="http://schemas.microsoft.com/office/drawing/2014/main" id="{E6E2C544-C1EC-1862-39E2-8712A40515C8}"/>
              </a:ext>
            </a:extLst>
          </p:cNvPr>
          <p:cNvSpPr txBox="1">
            <a:spLocks/>
          </p:cNvSpPr>
          <p:nvPr/>
        </p:nvSpPr>
        <p:spPr>
          <a:xfrm>
            <a:off x="983060" y="994006"/>
            <a:ext cx="10225881" cy="86360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GT Walsheim Bold" panose="00000800000000000000" pitchFamily="50" charset="-18"/>
                <a:ea typeface="+mj-ea"/>
                <a:cs typeface="+mj-cs"/>
              </a:defRPr>
            </a:lvl1pPr>
          </a:lstStyle>
          <a:p>
            <a:pPr algn="ctr"/>
            <a:r>
              <a:rPr lang="en-GB" sz="3600" dirty="0">
                <a:solidFill>
                  <a:schemeClr val="bg1"/>
                </a:solidFill>
                <a:latin typeface="GT Walsheim Bold"/>
              </a:rPr>
              <a:t>What we are proud of</a:t>
            </a:r>
            <a:endParaRPr lang="en-GB" sz="3600" dirty="0">
              <a:solidFill>
                <a:schemeClr val="accent1"/>
              </a:solidFill>
            </a:endParaRPr>
          </a:p>
        </p:txBody>
      </p:sp>
      <p:sp>
        <p:nvSpPr>
          <p:cNvPr id="2" name="Title 1">
            <a:extLst>
              <a:ext uri="{FF2B5EF4-FFF2-40B4-BE49-F238E27FC236}">
                <a16:creationId xmlns:a16="http://schemas.microsoft.com/office/drawing/2014/main" id="{7E8E11C4-9287-87AC-224D-93D24E2BF646}"/>
              </a:ext>
            </a:extLst>
          </p:cNvPr>
          <p:cNvSpPr>
            <a:spLocks noGrp="1"/>
          </p:cNvSpPr>
          <p:nvPr>
            <p:ph type="title"/>
          </p:nvPr>
        </p:nvSpPr>
        <p:spPr/>
        <p:txBody>
          <a:bodyPr/>
          <a:lstStyle/>
          <a:p>
            <a:endParaRPr lang="en-CZ"/>
          </a:p>
        </p:txBody>
      </p:sp>
    </p:spTree>
    <p:extLst>
      <p:ext uri="{BB962C8B-B14F-4D97-AF65-F5344CB8AC3E}">
        <p14:creationId xmlns:p14="http://schemas.microsoft.com/office/powerpoint/2010/main" val="3304149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p:tgtEl>
                                          <p:spTgt spid="47"/>
                                        </p:tgtEl>
                                        <p:attrNameLst>
                                          <p:attrName>ppt_y</p:attrName>
                                        </p:attrNameLst>
                                      </p:cBhvr>
                                      <p:tavLst>
                                        <p:tav tm="0">
                                          <p:val>
                                            <p:strVal val="#ppt_y+#ppt_h*1.125000"/>
                                          </p:val>
                                        </p:tav>
                                        <p:tav tm="100000">
                                          <p:val>
                                            <p:strVal val="#ppt_y"/>
                                          </p:val>
                                        </p:tav>
                                      </p:tavLst>
                                    </p:anim>
                                    <p:animEffect transition="in" filter="wipe(up)">
                                      <p:cBhvr>
                                        <p:cTn id="8" dur="500"/>
                                        <p:tgtEl>
                                          <p:spTgt spid="47"/>
                                        </p:tgtEl>
                                      </p:cBhvr>
                                    </p:animEffect>
                                  </p:childTnLst>
                                </p:cTn>
                              </p:par>
                            </p:childTnLst>
                          </p:cTn>
                        </p:par>
                        <p:par>
                          <p:cTn id="9" fill="hold">
                            <p:stCondLst>
                              <p:cond delay="500"/>
                            </p:stCondLst>
                            <p:childTnLst>
                              <p:par>
                                <p:cTn id="10" presetID="10" presetClass="entr" presetSubtype="0" fill="hold" grpId="0" nodeType="afterEffect">
                                  <p:stCondLst>
                                    <p:cond delay="0"/>
                                  </p:stCondLst>
                                  <p:iterate type="wd">
                                    <p:tmPct val="10000"/>
                                  </p:iterate>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1100"/>
                            </p:stCondLst>
                            <p:childTnLst>
                              <p:par>
                                <p:cTn id="14" presetID="1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ppt_y</p:attrName>
                                        </p:attrNameLst>
                                      </p:cBhvr>
                                      <p:tavLst>
                                        <p:tav tm="0">
                                          <p:val>
                                            <p:strVal val="#ppt_y+#ppt_h*1.125000"/>
                                          </p:val>
                                        </p:tav>
                                        <p:tav tm="100000">
                                          <p:val>
                                            <p:strVal val="#ppt_y"/>
                                          </p:val>
                                        </p:tav>
                                      </p:tavLst>
                                    </p:anim>
                                    <p:animEffect transition="in" filter="wipe(up)">
                                      <p:cBhvr>
                                        <p:cTn id="17" dur="500"/>
                                        <p:tgtEl>
                                          <p:spTgt spid="11"/>
                                        </p:tgtEl>
                                      </p:cBhvr>
                                    </p:animEffect>
                                  </p:childTnLst>
                                </p:cTn>
                              </p:par>
                            </p:childTnLst>
                          </p:cTn>
                        </p:par>
                        <p:par>
                          <p:cTn id="18" fill="hold">
                            <p:stCondLst>
                              <p:cond delay="1600"/>
                            </p:stCondLst>
                            <p:childTnLst>
                              <p:par>
                                <p:cTn id="19" presetID="10" presetClass="entr" presetSubtype="0" fill="hold" grpId="0" nodeType="afterEffect">
                                  <p:stCondLst>
                                    <p:cond delay="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100"/>
                            </p:stCondLst>
                            <p:childTnLst>
                              <p:par>
                                <p:cTn id="23" presetID="12" presetClass="entr" presetSubtype="4"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ppt_y</p:attrName>
                                        </p:attrNameLst>
                                      </p:cBhvr>
                                      <p:tavLst>
                                        <p:tav tm="0">
                                          <p:val>
                                            <p:strVal val="#ppt_y+#ppt_h*1.125000"/>
                                          </p:val>
                                        </p:tav>
                                        <p:tav tm="100000">
                                          <p:val>
                                            <p:strVal val="#ppt_y"/>
                                          </p:val>
                                        </p:tav>
                                      </p:tavLst>
                                    </p:anim>
                                    <p:animEffect transition="in" filter="wipe(up)">
                                      <p:cBhvr>
                                        <p:cTn id="26" dur="500"/>
                                        <p:tgtEl>
                                          <p:spTgt spid="14"/>
                                        </p:tgtEl>
                                      </p:cBhvr>
                                    </p:animEffect>
                                  </p:childTnLst>
                                </p:cTn>
                              </p:par>
                            </p:childTnLst>
                          </p:cTn>
                        </p:par>
                        <p:par>
                          <p:cTn id="27" fill="hold">
                            <p:stCondLst>
                              <p:cond delay="26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7" grpId="0"/>
      <p:bldP spid="11"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1" name="Bar chart"/>
          <p:cNvGraphicFramePr/>
          <p:nvPr>
            <p:extLst>
              <p:ext uri="{D42A27DB-BD31-4B8C-83A1-F6EECF244321}">
                <p14:modId xmlns:p14="http://schemas.microsoft.com/office/powerpoint/2010/main" val="502542666"/>
              </p:ext>
            </p:extLst>
          </p:nvPr>
        </p:nvGraphicFramePr>
        <p:xfrm>
          <a:off x="381000" y="1816266"/>
          <a:ext cx="10985500" cy="4279734"/>
        </p:xfrm>
        <a:graphic>
          <a:graphicData uri="http://schemas.openxmlformats.org/drawingml/2006/chart">
            <c:chart xmlns:c="http://schemas.openxmlformats.org/drawingml/2006/chart" xmlns:r="http://schemas.openxmlformats.org/officeDocument/2006/relationships" r:id="rId2"/>
          </a:graphicData>
        </a:graphic>
      </p:graphicFrame>
      <p:sp>
        <p:nvSpPr>
          <p:cNvPr id="5" name="Big number">
            <a:extLst>
              <a:ext uri="{FF2B5EF4-FFF2-40B4-BE49-F238E27FC236}">
                <a16:creationId xmlns:a16="http://schemas.microsoft.com/office/drawing/2014/main" id="{1E9E4FE8-C4E0-C7D9-7E78-A27768D1C307}"/>
              </a:ext>
            </a:extLst>
          </p:cNvPr>
          <p:cNvSpPr txBox="1"/>
          <p:nvPr/>
        </p:nvSpPr>
        <p:spPr>
          <a:xfrm>
            <a:off x="9797276" y="377279"/>
            <a:ext cx="1939471" cy="769441"/>
          </a:xfrm>
          <a:prstGeom prst="rect">
            <a:avLst/>
          </a:prstGeom>
          <a:noFill/>
        </p:spPr>
        <p:txBody>
          <a:bodyPr wrap="square" rtlCol="0">
            <a:spAutoFit/>
          </a:bodyPr>
          <a:lstStyle/>
          <a:p>
            <a:pPr algn="r"/>
            <a:r>
              <a:rPr lang="en-GB" sz="4400" dirty="0">
                <a:solidFill>
                  <a:srgbClr val="F05A22"/>
                </a:solidFill>
                <a:latin typeface="+mj-lt"/>
              </a:rPr>
              <a:t>+6.9%</a:t>
            </a:r>
          </a:p>
        </p:txBody>
      </p:sp>
      <p:sp>
        <p:nvSpPr>
          <p:cNvPr id="6" name="Content Placeholder 2">
            <a:extLst>
              <a:ext uri="{FF2B5EF4-FFF2-40B4-BE49-F238E27FC236}">
                <a16:creationId xmlns:a16="http://schemas.microsoft.com/office/drawing/2014/main" id="{C9ACD275-D276-34DA-A945-ECF06C3E589A}"/>
              </a:ext>
            </a:extLst>
          </p:cNvPr>
          <p:cNvSpPr txBox="1">
            <a:spLocks/>
          </p:cNvSpPr>
          <p:nvPr/>
        </p:nvSpPr>
        <p:spPr>
          <a:xfrm>
            <a:off x="7224889" y="606801"/>
            <a:ext cx="2542877" cy="29631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rgbClr val="F05A22"/>
              </a:buClr>
              <a:buFont typeface="Arial" panose="020B0604020202020204" pitchFamily="34" charset="0"/>
              <a:buChar char="•"/>
              <a:defRPr sz="2800" kern="1200">
                <a:solidFill>
                  <a:schemeClr val="tx1"/>
                </a:solidFill>
                <a:latin typeface="GT Walsheim" panose="00000500000000000000" pitchFamily="50" charset="-18"/>
                <a:ea typeface="+mn-ea"/>
                <a:cs typeface="+mn-cs"/>
              </a:defRPr>
            </a:lvl1pPr>
            <a:lvl2pPr marL="685800" indent="-228600" algn="l" defTabSz="914400" rtl="0" eaLnBrk="1" latinLnBrk="0" hangingPunct="1">
              <a:lnSpc>
                <a:spcPct val="100000"/>
              </a:lnSpc>
              <a:spcBef>
                <a:spcPts val="500"/>
              </a:spcBef>
              <a:spcAft>
                <a:spcPts val="600"/>
              </a:spcAft>
              <a:buClr>
                <a:srgbClr val="F05A22"/>
              </a:buClr>
              <a:buFont typeface="Arial" panose="020B0604020202020204" pitchFamily="34" charset="0"/>
              <a:buChar char="•"/>
              <a:defRPr sz="2400" kern="1200">
                <a:solidFill>
                  <a:schemeClr val="tx1"/>
                </a:solidFill>
                <a:latin typeface="GT Walsheim" panose="00000500000000000000" pitchFamily="50" charset="-18"/>
                <a:ea typeface="+mn-ea"/>
                <a:cs typeface="+mn-cs"/>
              </a:defRPr>
            </a:lvl2pPr>
            <a:lvl3pPr marL="1143000" indent="-228600" algn="l" defTabSz="914400" rtl="0" eaLnBrk="1" latinLnBrk="0" hangingPunct="1">
              <a:lnSpc>
                <a:spcPct val="100000"/>
              </a:lnSpc>
              <a:spcBef>
                <a:spcPts val="500"/>
              </a:spcBef>
              <a:spcAft>
                <a:spcPts val="600"/>
              </a:spcAft>
              <a:buClr>
                <a:srgbClr val="F05A22"/>
              </a:buClr>
              <a:buFont typeface="Arial" panose="020B0604020202020204" pitchFamily="34" charset="0"/>
              <a:buChar char="•"/>
              <a:defRPr sz="2000" kern="1200">
                <a:solidFill>
                  <a:schemeClr val="tx1"/>
                </a:solidFill>
                <a:latin typeface="GT Walsheim" panose="00000500000000000000" pitchFamily="50" charset="-18"/>
                <a:ea typeface="+mn-ea"/>
                <a:cs typeface="+mn-cs"/>
              </a:defRPr>
            </a:lvl3pPr>
            <a:lvl4pPr marL="1600200" indent="-228600" algn="l" defTabSz="914400" rtl="0" eaLnBrk="1" latinLnBrk="0" hangingPunct="1">
              <a:lnSpc>
                <a:spcPct val="100000"/>
              </a:lnSpc>
              <a:spcBef>
                <a:spcPts val="500"/>
              </a:spcBef>
              <a:spcAft>
                <a:spcPts val="600"/>
              </a:spcAft>
              <a:buClr>
                <a:srgbClr val="F05A22"/>
              </a:buClr>
              <a:buFont typeface="Arial" panose="020B0604020202020204" pitchFamily="34" charset="0"/>
              <a:buChar char="•"/>
              <a:defRPr sz="1800" b="0" i="0" kern="1200">
                <a:solidFill>
                  <a:schemeClr val="tx1"/>
                </a:solidFill>
                <a:latin typeface="GT Walsheim" panose="00000500000000000000" pitchFamily="50" charset="-18"/>
                <a:ea typeface="+mn-ea"/>
                <a:cs typeface="+mn-cs"/>
              </a:defRPr>
            </a:lvl4pPr>
            <a:lvl5pPr marL="2057400" indent="-228600" algn="l" defTabSz="914400" rtl="0" eaLnBrk="1" latinLnBrk="0" hangingPunct="1">
              <a:lnSpc>
                <a:spcPct val="100000"/>
              </a:lnSpc>
              <a:spcBef>
                <a:spcPts val="500"/>
              </a:spcBef>
              <a:spcAft>
                <a:spcPts val="600"/>
              </a:spcAft>
              <a:buClr>
                <a:srgbClr val="F05A22"/>
              </a:buClr>
              <a:buFont typeface="Arial" panose="020B0604020202020204" pitchFamily="34" charset="0"/>
              <a:buChar char="•"/>
              <a:defRPr sz="1800" kern="1200">
                <a:solidFill>
                  <a:schemeClr val="tx1"/>
                </a:solidFill>
                <a:latin typeface="GT Walsheim" panose="000005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1800"/>
              </a:spcBef>
              <a:buNone/>
            </a:pPr>
            <a:r>
              <a:rPr lang="en-US" sz="1400" b="1" dirty="0">
                <a:latin typeface="+mn-lt"/>
              </a:rPr>
              <a:t>MARKET GROWTH</a:t>
            </a:r>
            <a:endParaRPr lang="en-US" sz="1400" dirty="0">
              <a:latin typeface="+mn-lt"/>
            </a:endParaRPr>
          </a:p>
        </p:txBody>
      </p:sp>
      <p:sp>
        <p:nvSpPr>
          <p:cNvPr id="11" name="Subtitle">
            <a:extLst>
              <a:ext uri="{FF2B5EF4-FFF2-40B4-BE49-F238E27FC236}">
                <a16:creationId xmlns:a16="http://schemas.microsoft.com/office/drawing/2014/main" id="{F9EA07E5-CB2A-40F2-FCCD-D14BA078EBED}"/>
              </a:ext>
            </a:extLst>
          </p:cNvPr>
          <p:cNvSpPr>
            <a:spLocks noGrp="1"/>
          </p:cNvSpPr>
          <p:nvPr>
            <p:ph type="body" idx="1"/>
          </p:nvPr>
        </p:nvSpPr>
        <p:spPr/>
        <p:txBody>
          <a:bodyPr/>
          <a:lstStyle/>
          <a:p>
            <a:r>
              <a:rPr lang="en-GB" dirty="0"/>
              <a:t>Chart templates — bar, donut, spline. Use Kentico palette colours.</a:t>
            </a:r>
            <a:endParaRPr lang="en-CZ" dirty="0"/>
          </a:p>
        </p:txBody>
      </p:sp>
      <p:sp>
        <p:nvSpPr>
          <p:cNvPr id="10" name="Title">
            <a:extLst>
              <a:ext uri="{FF2B5EF4-FFF2-40B4-BE49-F238E27FC236}">
                <a16:creationId xmlns:a16="http://schemas.microsoft.com/office/drawing/2014/main" id="{E88A7021-0BED-7198-711E-5B6232B4787C}"/>
              </a:ext>
            </a:extLst>
          </p:cNvPr>
          <p:cNvSpPr>
            <a:spLocks noGrp="1"/>
          </p:cNvSpPr>
          <p:nvPr>
            <p:ph type="title"/>
          </p:nvPr>
        </p:nvSpPr>
        <p:spPr/>
        <p:txBody>
          <a:bodyPr/>
          <a:lstStyle/>
          <a:p>
            <a:r>
              <a:rPr lang="en-GB" dirty="0"/>
              <a:t>Charts</a:t>
            </a:r>
            <a:endParaRPr lang="en-CZ" dirty="0"/>
          </a:p>
        </p:txBody>
      </p:sp>
    </p:spTree>
    <p:extLst>
      <p:ext uri="{BB962C8B-B14F-4D97-AF65-F5344CB8AC3E}">
        <p14:creationId xmlns:p14="http://schemas.microsoft.com/office/powerpoint/2010/main" val="4006058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B288FEF-13D5-3475-50F3-5992605E28C6}"/>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2C0D9362-D778-6542-8BF6-32E066092AC9}"/>
              </a:ext>
            </a:extLst>
          </p:cNvPr>
          <p:cNvSpPr>
            <a:spLocks noGrp="1"/>
          </p:cNvSpPr>
          <p:nvPr>
            <p:ph type="body" idx="1"/>
          </p:nvPr>
        </p:nvSpPr>
        <p:spPr>
          <a:prstGeom prst="rect">
            <a:avLst/>
          </a:prstGeom>
          <a:noFill/>
        </p:spPr>
        <p:txBody>
          <a:bodyPr vertOverflow="overflow" vert="horz" wrap="square" rtlCol="0" anchor="t">
            <a:noAutofit/>
          </a:bodyPr>
          <a:lstStyle/>
          <a:p>
            <a:r>
              <a:rPr lang="en-US" sz="1000" dirty="0">
                <a:solidFill>
                  <a:srgbClr val="666666"/>
                </a:solidFill>
                <a:latin typeface="GT Walsheim"/>
              </a:rPr>
              <a:t>GT Walsheim — hierarchy, weights, and usage guidelines</a:t>
            </a:r>
          </a:p>
        </p:txBody>
      </p:sp>
      <p:sp>
        <p:nvSpPr>
          <p:cNvPr id="11" name="TextBox 10">
            <a:extLst>
              <a:ext uri="{FF2B5EF4-FFF2-40B4-BE49-F238E27FC236}">
                <a16:creationId xmlns:a16="http://schemas.microsoft.com/office/drawing/2014/main" id="{B241FF15-3A37-7242-AFCF-8C8DA261CAD9}"/>
              </a:ext>
            </a:extLst>
          </p:cNvPr>
          <p:cNvSpPr>
            <a:spLocks noGrp="1"/>
          </p:cNvSpPr>
          <p:nvPr>
            <p:ph type="title"/>
          </p:nvPr>
        </p:nvSpPr>
        <p:spPr>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2800" b="1" i="0" u="none" strike="noStrike" kern="1200" cap="none" spc="0" normalizeH="0" baseline="0" noProof="0" dirty="0">
                <a:ln>
                  <a:noFill/>
                </a:ln>
                <a:solidFill>
                  <a:srgbClr val="000000"/>
                </a:solidFill>
                <a:effectLst/>
                <a:uLnTx/>
                <a:uFillTx/>
                <a:latin typeface="GT Walsheim Bold"/>
              </a:rPr>
              <a:t>Typography</a:t>
            </a:r>
            <a:endParaRPr kumimoji="0" lang="en-CZ" sz="2800" b="1" i="0" u="none" strike="noStrike" kern="1200" cap="none" spc="0" normalizeH="0" baseline="0" noProof="0" dirty="0">
              <a:ln>
                <a:noFill/>
              </a:ln>
              <a:solidFill>
                <a:srgbClr val="000000"/>
              </a:solidFill>
              <a:effectLst/>
              <a:uLnTx/>
              <a:uFillTx/>
              <a:latin typeface="GT Walsheim Bold"/>
            </a:endParaRPr>
          </a:p>
        </p:txBody>
      </p:sp>
      <p:sp>
        <p:nvSpPr>
          <p:cNvPr id="16" name="Rectangle 15">
            <a:extLst>
              <a:ext uri="{FF2B5EF4-FFF2-40B4-BE49-F238E27FC236}">
                <a16:creationId xmlns:a16="http://schemas.microsoft.com/office/drawing/2014/main" id="{C8E26A00-AFE9-C04D-8665-C82412BF851F}"/>
              </a:ext>
            </a:extLst>
          </p:cNvPr>
          <p:cNvSpPr/>
          <p:nvPr/>
        </p:nvSpPr>
        <p:spPr>
          <a:xfrm>
            <a:off x="515938" y="1263100"/>
            <a:ext cx="7380287" cy="863600"/>
          </a:xfrm>
          <a:prstGeom prst="roundRect">
            <a:avLst>
              <a:gd name="adj" fmla="val 8333"/>
            </a:avLst>
          </a:prstGeom>
          <a:solidFill>
            <a:srgbClr val="F5F3F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7" name="Rounded Rectangle 16">
            <a:extLst>
              <a:ext uri="{FF2B5EF4-FFF2-40B4-BE49-F238E27FC236}">
                <a16:creationId xmlns:a16="http://schemas.microsoft.com/office/drawing/2014/main" id="{E98C85E2-19A3-AD48-A711-BF47D69C7371}"/>
              </a:ext>
            </a:extLst>
          </p:cNvPr>
          <p:cNvSpPr/>
          <p:nvPr/>
        </p:nvSpPr>
        <p:spPr>
          <a:xfrm>
            <a:off x="660669" y="1567900"/>
            <a:ext cx="349303" cy="254000"/>
          </a:xfrm>
          <a:prstGeom prst="roundRect">
            <a:avLst>
              <a:gd name="adj" fmla="val 8333"/>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GB" sz="900" b="1">
                <a:solidFill>
                  <a:srgbClr val="FFFFFF"/>
                </a:solidFill>
                <a:latin typeface="GT Walsheim Bold"/>
              </a:rPr>
              <a:t>H1</a:t>
            </a:r>
            <a:endParaRPr lang="en-CZ" sz="900" b="1">
              <a:solidFill>
                <a:srgbClr val="FFFFFF"/>
              </a:solidFill>
              <a:latin typeface="GT Walsheim Bold"/>
            </a:endParaRPr>
          </a:p>
        </p:txBody>
      </p:sp>
      <p:sp>
        <p:nvSpPr>
          <p:cNvPr id="18" name="TextBox 17">
            <a:extLst>
              <a:ext uri="{FF2B5EF4-FFF2-40B4-BE49-F238E27FC236}">
                <a16:creationId xmlns:a16="http://schemas.microsoft.com/office/drawing/2014/main" id="{0788D0E0-CC4A-7247-86D9-51B958C6E56C}"/>
              </a:ext>
            </a:extLst>
          </p:cNvPr>
          <p:cNvSpPr txBox="1"/>
          <p:nvPr/>
        </p:nvSpPr>
        <p:spPr>
          <a:xfrm>
            <a:off x="1352868" y="1352000"/>
            <a:ext cx="4116784" cy="685800"/>
          </a:xfrm>
          <a:prstGeom prst="rect">
            <a:avLst/>
          </a:prstGeom>
          <a:noFill/>
        </p:spPr>
        <p:txBody>
          <a:bodyPr vertOverflow="overflow" vert="horz" wrap="square" rtlCol="0" anchor="t">
            <a:noAutofit/>
          </a:bodyPr>
          <a:lstStyle/>
          <a:p>
            <a:r>
              <a:rPr lang="en-US" sz="3600" b="1" dirty="0">
                <a:latin typeface="GT Walsheim Bold"/>
              </a:rPr>
              <a:t>Bold titles</a:t>
            </a:r>
          </a:p>
        </p:txBody>
      </p:sp>
      <p:sp>
        <p:nvSpPr>
          <p:cNvPr id="19" name="TextBox 18">
            <a:extLst>
              <a:ext uri="{FF2B5EF4-FFF2-40B4-BE49-F238E27FC236}">
                <a16:creationId xmlns:a16="http://schemas.microsoft.com/office/drawing/2014/main" id="{0C0C5A6D-7004-A84A-8568-76699C8AD360}"/>
              </a:ext>
            </a:extLst>
          </p:cNvPr>
          <p:cNvSpPr txBox="1"/>
          <p:nvPr/>
        </p:nvSpPr>
        <p:spPr>
          <a:xfrm>
            <a:off x="5372232" y="1466300"/>
            <a:ext cx="2120768"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GB" sz="900" b="1" dirty="0">
                <a:solidFill>
                  <a:srgbClr val="000000"/>
                </a:solidFill>
                <a:latin typeface="GT Walsheim Bold"/>
              </a:rPr>
              <a:t>36</a:t>
            </a:r>
            <a:r>
              <a:rPr kumimoji="0" lang="en-GB" sz="900" b="1" i="0" u="none" strike="noStrike" kern="1200" cap="none" spc="0" normalizeH="0" baseline="0" noProof="0" dirty="0">
                <a:ln>
                  <a:noFill/>
                </a:ln>
                <a:solidFill>
                  <a:srgbClr val="000000"/>
                </a:solidFill>
                <a:effectLst/>
                <a:uLnTx/>
                <a:uFillTx/>
                <a:latin typeface="GT Walsheim Bold"/>
              </a:rPr>
              <a:t>pt · Bold</a:t>
            </a:r>
            <a:endParaRPr kumimoji="0" lang="en-CZ" sz="900" b="1" i="0" u="none" strike="noStrike" kern="1200" cap="none" spc="0" normalizeH="0" baseline="0" noProof="0" dirty="0">
              <a:ln>
                <a:noFill/>
              </a:ln>
              <a:solidFill>
                <a:srgbClr val="000000"/>
              </a:solidFill>
              <a:effectLst/>
              <a:uLnTx/>
              <a:uFillTx/>
              <a:latin typeface="GT Walsheim Bold"/>
            </a:endParaRPr>
          </a:p>
        </p:txBody>
      </p:sp>
      <p:sp>
        <p:nvSpPr>
          <p:cNvPr id="20" name="TextBox 19">
            <a:extLst>
              <a:ext uri="{FF2B5EF4-FFF2-40B4-BE49-F238E27FC236}">
                <a16:creationId xmlns:a16="http://schemas.microsoft.com/office/drawing/2014/main" id="{CCBAD70F-F81E-764E-B05F-2A06137E807D}"/>
              </a:ext>
            </a:extLst>
          </p:cNvPr>
          <p:cNvSpPr txBox="1"/>
          <p:nvPr/>
        </p:nvSpPr>
        <p:spPr>
          <a:xfrm>
            <a:off x="5372232" y="1644100"/>
            <a:ext cx="2120768"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800" b="0" i="0" u="none" strike="noStrike" kern="1200" cap="none" spc="0" normalizeH="0" baseline="0" noProof="0">
                <a:ln>
                  <a:noFill/>
                </a:ln>
                <a:solidFill>
                  <a:srgbClr val="666666"/>
                </a:solidFill>
                <a:effectLst/>
                <a:uLnTx/>
                <a:uFillTx/>
                <a:latin typeface="GT Walsheim"/>
              </a:rPr>
              <a:t>Slide titles, key messages</a:t>
            </a:r>
            <a:endParaRPr kumimoji="0" lang="en-CZ" sz="800" b="0" i="0" u="none" strike="noStrike" kern="1200" cap="none" spc="0" normalizeH="0" baseline="0" noProof="0" dirty="0">
              <a:ln>
                <a:noFill/>
              </a:ln>
              <a:solidFill>
                <a:srgbClr val="666666"/>
              </a:solidFill>
              <a:effectLst/>
              <a:uLnTx/>
              <a:uFillTx/>
              <a:latin typeface="GT Walsheim"/>
            </a:endParaRPr>
          </a:p>
        </p:txBody>
      </p:sp>
      <p:sp>
        <p:nvSpPr>
          <p:cNvPr id="21" name="Rectangle 20">
            <a:extLst>
              <a:ext uri="{FF2B5EF4-FFF2-40B4-BE49-F238E27FC236}">
                <a16:creationId xmlns:a16="http://schemas.microsoft.com/office/drawing/2014/main" id="{63BEA866-5265-DB4D-AEF7-63A806DC76C3}"/>
              </a:ext>
            </a:extLst>
          </p:cNvPr>
          <p:cNvSpPr/>
          <p:nvPr/>
        </p:nvSpPr>
        <p:spPr>
          <a:xfrm>
            <a:off x="515938" y="2202900"/>
            <a:ext cx="7380287" cy="673100"/>
          </a:xfrm>
          <a:prstGeom prst="roundRect">
            <a:avLst>
              <a:gd name="adj" fmla="val 8333"/>
            </a:avLst>
          </a:prstGeom>
          <a:solidFill>
            <a:srgbClr val="F5F3F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22" name="Rounded Rectangle 21">
            <a:extLst>
              <a:ext uri="{FF2B5EF4-FFF2-40B4-BE49-F238E27FC236}">
                <a16:creationId xmlns:a16="http://schemas.microsoft.com/office/drawing/2014/main" id="{25FCBAC4-2735-7946-A82F-7F3B05F175E7}"/>
              </a:ext>
            </a:extLst>
          </p:cNvPr>
          <p:cNvSpPr/>
          <p:nvPr/>
        </p:nvSpPr>
        <p:spPr>
          <a:xfrm>
            <a:off x="660669" y="2412450"/>
            <a:ext cx="349303" cy="254000"/>
          </a:xfrm>
          <a:prstGeom prst="roundRect">
            <a:avLst>
              <a:gd name="adj" fmla="val 8333"/>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GB" sz="900" b="1">
                <a:solidFill>
                  <a:srgbClr val="FFFFFF"/>
                </a:solidFill>
                <a:latin typeface="GT Walsheim Bold"/>
              </a:rPr>
              <a:t>H2</a:t>
            </a:r>
            <a:endParaRPr lang="en-CZ" sz="900" b="1">
              <a:solidFill>
                <a:srgbClr val="FFFFFF"/>
              </a:solidFill>
              <a:latin typeface="GT Walsheim Bold"/>
            </a:endParaRPr>
          </a:p>
        </p:txBody>
      </p:sp>
      <p:sp>
        <p:nvSpPr>
          <p:cNvPr id="23" name="TextBox 22">
            <a:extLst>
              <a:ext uri="{FF2B5EF4-FFF2-40B4-BE49-F238E27FC236}">
                <a16:creationId xmlns:a16="http://schemas.microsoft.com/office/drawing/2014/main" id="{7CE67DCF-352F-4D47-8690-60D427AD35AA}"/>
              </a:ext>
            </a:extLst>
          </p:cNvPr>
          <p:cNvSpPr txBox="1"/>
          <p:nvPr/>
        </p:nvSpPr>
        <p:spPr>
          <a:xfrm>
            <a:off x="1352868" y="2291800"/>
            <a:ext cx="4116784" cy="4953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2800" b="1" i="0" u="none" strike="noStrike" kern="1200" cap="none" spc="0" normalizeH="0" baseline="0" noProof="0" dirty="0">
                <a:ln>
                  <a:noFill/>
                </a:ln>
                <a:solidFill>
                  <a:srgbClr val="000000"/>
                </a:solidFill>
                <a:effectLst/>
                <a:uLnTx/>
                <a:uFillTx/>
                <a:latin typeface="GT Walsheim Bold"/>
              </a:rPr>
              <a:t>Section headings</a:t>
            </a:r>
            <a:endParaRPr kumimoji="0" lang="en-CZ" sz="2800" b="1" i="0" u="none" strike="noStrike" kern="1200" cap="none" spc="0" normalizeH="0" baseline="0" noProof="0" dirty="0">
              <a:ln>
                <a:noFill/>
              </a:ln>
              <a:solidFill>
                <a:srgbClr val="000000"/>
              </a:solidFill>
              <a:effectLst/>
              <a:uLnTx/>
              <a:uFillTx/>
              <a:latin typeface="GT Walsheim Bold"/>
            </a:endParaRPr>
          </a:p>
        </p:txBody>
      </p:sp>
      <p:sp>
        <p:nvSpPr>
          <p:cNvPr id="24" name="TextBox 23">
            <a:extLst>
              <a:ext uri="{FF2B5EF4-FFF2-40B4-BE49-F238E27FC236}">
                <a16:creationId xmlns:a16="http://schemas.microsoft.com/office/drawing/2014/main" id="{780C1441-9F86-EE43-ABBA-95D876FBBABF}"/>
              </a:ext>
            </a:extLst>
          </p:cNvPr>
          <p:cNvSpPr txBox="1"/>
          <p:nvPr/>
        </p:nvSpPr>
        <p:spPr>
          <a:xfrm>
            <a:off x="5372232" y="2310850"/>
            <a:ext cx="2120768"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900" b="1" i="0" u="none" strike="noStrike" kern="1200" cap="none" spc="0" normalizeH="0" baseline="0" noProof="0">
                <a:ln>
                  <a:noFill/>
                </a:ln>
                <a:solidFill>
                  <a:srgbClr val="000000"/>
                </a:solidFill>
                <a:effectLst/>
                <a:uLnTx/>
                <a:uFillTx/>
                <a:latin typeface="GT Walsheim Bold"/>
              </a:rPr>
              <a:t>28pt · Bold</a:t>
            </a:r>
            <a:endParaRPr kumimoji="0" lang="en-CZ" sz="900" b="1" i="0" u="none" strike="noStrike" kern="1200" cap="none" spc="0" normalizeH="0" baseline="0" noProof="0" dirty="0">
              <a:ln>
                <a:noFill/>
              </a:ln>
              <a:solidFill>
                <a:srgbClr val="000000"/>
              </a:solidFill>
              <a:effectLst/>
              <a:uLnTx/>
              <a:uFillTx/>
              <a:latin typeface="GT Walsheim Bold"/>
            </a:endParaRPr>
          </a:p>
        </p:txBody>
      </p:sp>
      <p:sp>
        <p:nvSpPr>
          <p:cNvPr id="25" name="TextBox 24">
            <a:extLst>
              <a:ext uri="{FF2B5EF4-FFF2-40B4-BE49-F238E27FC236}">
                <a16:creationId xmlns:a16="http://schemas.microsoft.com/office/drawing/2014/main" id="{C1A12D4F-0E88-6B44-B4DA-3E976C580419}"/>
              </a:ext>
            </a:extLst>
          </p:cNvPr>
          <p:cNvSpPr txBox="1"/>
          <p:nvPr/>
        </p:nvSpPr>
        <p:spPr>
          <a:xfrm>
            <a:off x="5372232" y="2488650"/>
            <a:ext cx="2120768"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800" b="0" i="0" u="none" strike="noStrike" kern="1200" cap="none" spc="0" normalizeH="0" baseline="0" noProof="0">
                <a:ln>
                  <a:noFill/>
                </a:ln>
                <a:solidFill>
                  <a:srgbClr val="666666"/>
                </a:solidFill>
                <a:effectLst/>
                <a:uLnTx/>
                <a:uFillTx/>
                <a:latin typeface="GT Walsheim"/>
              </a:rPr>
              <a:t>Section dividers, major headings</a:t>
            </a:r>
            <a:endParaRPr kumimoji="0" lang="en-CZ" sz="800" b="0" i="0" u="none" strike="noStrike" kern="1200" cap="none" spc="0" normalizeH="0" baseline="0" noProof="0" dirty="0">
              <a:ln>
                <a:noFill/>
              </a:ln>
              <a:solidFill>
                <a:srgbClr val="666666"/>
              </a:solidFill>
              <a:effectLst/>
              <a:uLnTx/>
              <a:uFillTx/>
              <a:latin typeface="GT Walsheim"/>
            </a:endParaRPr>
          </a:p>
        </p:txBody>
      </p:sp>
      <p:sp>
        <p:nvSpPr>
          <p:cNvPr id="26" name="Rectangle 25">
            <a:extLst>
              <a:ext uri="{FF2B5EF4-FFF2-40B4-BE49-F238E27FC236}">
                <a16:creationId xmlns:a16="http://schemas.microsoft.com/office/drawing/2014/main" id="{3F1E7B5E-93E8-2E48-B2F6-AC0E8A5859AE}"/>
              </a:ext>
            </a:extLst>
          </p:cNvPr>
          <p:cNvSpPr/>
          <p:nvPr/>
        </p:nvSpPr>
        <p:spPr>
          <a:xfrm>
            <a:off x="515938" y="2952200"/>
            <a:ext cx="7380287" cy="558800"/>
          </a:xfrm>
          <a:prstGeom prst="roundRect">
            <a:avLst>
              <a:gd name="adj" fmla="val 8333"/>
            </a:avLst>
          </a:prstGeom>
          <a:solidFill>
            <a:srgbClr val="F5F3F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27" name="Rounded Rectangle 26">
            <a:extLst>
              <a:ext uri="{FF2B5EF4-FFF2-40B4-BE49-F238E27FC236}">
                <a16:creationId xmlns:a16="http://schemas.microsoft.com/office/drawing/2014/main" id="{B6C4BCF8-6E1D-1E4C-91FA-77902DABEF56}"/>
              </a:ext>
            </a:extLst>
          </p:cNvPr>
          <p:cNvSpPr/>
          <p:nvPr/>
        </p:nvSpPr>
        <p:spPr>
          <a:xfrm>
            <a:off x="660669" y="3104600"/>
            <a:ext cx="349303" cy="254000"/>
          </a:xfrm>
          <a:prstGeom prst="roundRect">
            <a:avLst>
              <a:gd name="adj" fmla="val 8333"/>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GB" sz="900" b="1">
                <a:solidFill>
                  <a:srgbClr val="FFFFFF"/>
                </a:solidFill>
                <a:latin typeface="GT Walsheim Bold"/>
              </a:rPr>
              <a:t>H3</a:t>
            </a:r>
            <a:endParaRPr lang="en-CZ" sz="900" b="1">
              <a:solidFill>
                <a:srgbClr val="FFFFFF"/>
              </a:solidFill>
              <a:latin typeface="GT Walsheim Bold"/>
            </a:endParaRPr>
          </a:p>
        </p:txBody>
      </p:sp>
      <p:sp>
        <p:nvSpPr>
          <p:cNvPr id="28" name="TextBox 27">
            <a:extLst>
              <a:ext uri="{FF2B5EF4-FFF2-40B4-BE49-F238E27FC236}">
                <a16:creationId xmlns:a16="http://schemas.microsoft.com/office/drawing/2014/main" id="{ACEF0E1D-AE63-9446-9D32-B2754ACE358D}"/>
              </a:ext>
            </a:extLst>
          </p:cNvPr>
          <p:cNvSpPr txBox="1"/>
          <p:nvPr/>
        </p:nvSpPr>
        <p:spPr>
          <a:xfrm>
            <a:off x="1352868" y="3047450"/>
            <a:ext cx="4116784" cy="3683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2000" i="0" u="none" strike="noStrike" kern="1200" cap="none" spc="0" normalizeH="0" baseline="0" noProof="0" dirty="0">
                <a:ln>
                  <a:noFill/>
                </a:ln>
                <a:solidFill>
                  <a:srgbClr val="000000"/>
                </a:solidFill>
                <a:effectLst/>
                <a:uLnTx/>
                <a:uFillTx/>
                <a:latin typeface="GT Walsheim"/>
              </a:rPr>
              <a:t>Supporting subheads</a:t>
            </a:r>
            <a:endParaRPr kumimoji="0" lang="en-CZ" sz="2000" i="0" u="none" strike="noStrike" kern="1200" cap="none" spc="0" normalizeH="0" baseline="0" noProof="0" dirty="0">
              <a:ln>
                <a:noFill/>
              </a:ln>
              <a:solidFill>
                <a:srgbClr val="000000"/>
              </a:solidFill>
              <a:effectLst/>
              <a:uLnTx/>
              <a:uFillTx/>
              <a:latin typeface="GT Walsheim"/>
            </a:endParaRPr>
          </a:p>
        </p:txBody>
      </p:sp>
      <p:sp>
        <p:nvSpPr>
          <p:cNvPr id="29" name="TextBox 28">
            <a:extLst>
              <a:ext uri="{FF2B5EF4-FFF2-40B4-BE49-F238E27FC236}">
                <a16:creationId xmlns:a16="http://schemas.microsoft.com/office/drawing/2014/main" id="{1AB999B7-FE68-CE48-BFE4-D2C09224375C}"/>
              </a:ext>
            </a:extLst>
          </p:cNvPr>
          <p:cNvSpPr txBox="1"/>
          <p:nvPr/>
        </p:nvSpPr>
        <p:spPr>
          <a:xfrm>
            <a:off x="5372232" y="3003000"/>
            <a:ext cx="2120768" cy="177800"/>
          </a:xfrm>
          <a:prstGeom prst="rect">
            <a:avLst/>
          </a:prstGeom>
          <a:noFill/>
        </p:spPr>
        <p:txBody>
          <a:bodyPr vertOverflow="overflow" vert="horz" wrap="square" rtlCol="0" anchor="t">
            <a:noAutofit/>
          </a:bodyPr>
          <a:lstStyle/>
          <a:p>
            <a:r>
              <a:rPr lang="en-US" sz="900" b="1" dirty="0">
                <a:latin typeface="GT Walsheim Bold"/>
              </a:rPr>
              <a:t>20pt · Regular</a:t>
            </a:r>
          </a:p>
        </p:txBody>
      </p:sp>
      <p:sp>
        <p:nvSpPr>
          <p:cNvPr id="30" name="TextBox 29">
            <a:extLst>
              <a:ext uri="{FF2B5EF4-FFF2-40B4-BE49-F238E27FC236}">
                <a16:creationId xmlns:a16="http://schemas.microsoft.com/office/drawing/2014/main" id="{0D15FB1E-070D-4D4A-BA96-F763246EA721}"/>
              </a:ext>
            </a:extLst>
          </p:cNvPr>
          <p:cNvSpPr txBox="1"/>
          <p:nvPr/>
        </p:nvSpPr>
        <p:spPr>
          <a:xfrm>
            <a:off x="5372232" y="3180800"/>
            <a:ext cx="2120768"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800" b="0" i="0" u="none" strike="noStrike" kern="1200" cap="none" spc="0" normalizeH="0" baseline="0" noProof="0">
                <a:ln>
                  <a:noFill/>
                </a:ln>
                <a:solidFill>
                  <a:srgbClr val="666666"/>
                </a:solidFill>
                <a:effectLst/>
                <a:uLnTx/>
                <a:uFillTx/>
                <a:latin typeface="GT Walsheim"/>
              </a:rPr>
              <a:t>Card titles, group labels</a:t>
            </a:r>
            <a:endParaRPr kumimoji="0" lang="en-CZ" sz="800" b="0" i="0" u="none" strike="noStrike" kern="1200" cap="none" spc="0" normalizeH="0" baseline="0" noProof="0" dirty="0">
              <a:ln>
                <a:noFill/>
              </a:ln>
              <a:solidFill>
                <a:srgbClr val="666666"/>
              </a:solidFill>
              <a:effectLst/>
              <a:uLnTx/>
              <a:uFillTx/>
              <a:latin typeface="GT Walsheim"/>
            </a:endParaRPr>
          </a:p>
        </p:txBody>
      </p:sp>
      <p:sp>
        <p:nvSpPr>
          <p:cNvPr id="31" name="Rectangle 30">
            <a:extLst>
              <a:ext uri="{FF2B5EF4-FFF2-40B4-BE49-F238E27FC236}">
                <a16:creationId xmlns:a16="http://schemas.microsoft.com/office/drawing/2014/main" id="{2BAA76E0-0B36-9046-B445-14173328D042}"/>
              </a:ext>
            </a:extLst>
          </p:cNvPr>
          <p:cNvSpPr/>
          <p:nvPr/>
        </p:nvSpPr>
        <p:spPr>
          <a:xfrm>
            <a:off x="515938" y="3587200"/>
            <a:ext cx="7380287" cy="558800"/>
          </a:xfrm>
          <a:prstGeom prst="roundRect">
            <a:avLst>
              <a:gd name="adj" fmla="val 8333"/>
            </a:avLst>
          </a:prstGeom>
          <a:solidFill>
            <a:srgbClr val="F5F3F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32" name="Rounded Rectangle 31">
            <a:extLst>
              <a:ext uri="{FF2B5EF4-FFF2-40B4-BE49-F238E27FC236}">
                <a16:creationId xmlns:a16="http://schemas.microsoft.com/office/drawing/2014/main" id="{E2D56686-FBEA-0845-9737-B1C2680B100E}"/>
              </a:ext>
            </a:extLst>
          </p:cNvPr>
          <p:cNvSpPr/>
          <p:nvPr/>
        </p:nvSpPr>
        <p:spPr>
          <a:xfrm>
            <a:off x="662725" y="3739600"/>
            <a:ext cx="463361" cy="254000"/>
          </a:xfrm>
          <a:prstGeom prst="roundRect">
            <a:avLst>
              <a:gd name="adj" fmla="val 8333"/>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GB" sz="900" b="1" dirty="0">
                <a:solidFill>
                  <a:srgbClr val="FFFFFF"/>
                </a:solidFill>
              </a:rPr>
              <a:t>Body</a:t>
            </a:r>
            <a:endParaRPr lang="en-CZ" sz="900" b="1" dirty="0">
              <a:solidFill>
                <a:srgbClr val="FFFFFF"/>
              </a:solidFill>
            </a:endParaRPr>
          </a:p>
        </p:txBody>
      </p:sp>
      <p:sp>
        <p:nvSpPr>
          <p:cNvPr id="33" name="TextBox 32">
            <a:extLst>
              <a:ext uri="{FF2B5EF4-FFF2-40B4-BE49-F238E27FC236}">
                <a16:creationId xmlns:a16="http://schemas.microsoft.com/office/drawing/2014/main" id="{6F509BFF-6123-E14C-AC19-7C9ED78D8CB4}"/>
              </a:ext>
            </a:extLst>
          </p:cNvPr>
          <p:cNvSpPr txBox="1"/>
          <p:nvPr/>
        </p:nvSpPr>
        <p:spPr>
          <a:xfrm>
            <a:off x="1352868" y="3726900"/>
            <a:ext cx="4116784" cy="2794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400" i="0" u="none" strike="noStrike" kern="1200" cap="none" spc="0" normalizeH="0" baseline="0" noProof="0" dirty="0">
                <a:ln>
                  <a:noFill/>
                </a:ln>
                <a:solidFill>
                  <a:srgbClr val="000000"/>
                </a:solidFill>
                <a:effectLst/>
                <a:uLnTx/>
                <a:uFillTx/>
                <a:latin typeface="GT Walsheim"/>
              </a:rPr>
              <a:t>Body copy for paragraphs and descriptions.</a:t>
            </a:r>
            <a:endParaRPr kumimoji="0" lang="en-CZ" sz="1400" i="0" u="none" strike="noStrike" kern="1200" cap="none" spc="0" normalizeH="0" baseline="0" noProof="0" dirty="0">
              <a:ln>
                <a:noFill/>
              </a:ln>
              <a:solidFill>
                <a:srgbClr val="000000"/>
              </a:solidFill>
              <a:effectLst/>
              <a:uLnTx/>
              <a:uFillTx/>
              <a:latin typeface="GT Walsheim"/>
            </a:endParaRPr>
          </a:p>
        </p:txBody>
      </p:sp>
      <p:sp>
        <p:nvSpPr>
          <p:cNvPr id="34" name="TextBox 33">
            <a:extLst>
              <a:ext uri="{FF2B5EF4-FFF2-40B4-BE49-F238E27FC236}">
                <a16:creationId xmlns:a16="http://schemas.microsoft.com/office/drawing/2014/main" id="{4BD0D27D-035B-8542-B37A-7C6474FFA0F7}"/>
              </a:ext>
            </a:extLst>
          </p:cNvPr>
          <p:cNvSpPr txBox="1"/>
          <p:nvPr/>
        </p:nvSpPr>
        <p:spPr>
          <a:xfrm>
            <a:off x="5372232" y="3638000"/>
            <a:ext cx="2120768"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900" b="1" i="0" u="none" strike="noStrike" kern="1200" cap="none" spc="0" normalizeH="0" baseline="0" noProof="0">
                <a:ln>
                  <a:noFill/>
                </a:ln>
                <a:solidFill>
                  <a:srgbClr val="000000"/>
                </a:solidFill>
                <a:effectLst/>
                <a:uLnTx/>
                <a:uFillTx/>
                <a:latin typeface="GT Walsheim Bold"/>
              </a:rPr>
              <a:t>14pt · Regular</a:t>
            </a:r>
            <a:endParaRPr kumimoji="0" lang="en-CZ" sz="900" b="1" i="0" u="none" strike="noStrike" kern="1200" cap="none" spc="0" normalizeH="0" baseline="0" noProof="0" dirty="0">
              <a:ln>
                <a:noFill/>
              </a:ln>
              <a:solidFill>
                <a:srgbClr val="000000"/>
              </a:solidFill>
              <a:effectLst/>
              <a:uLnTx/>
              <a:uFillTx/>
              <a:latin typeface="GT Walsheim Bold"/>
            </a:endParaRPr>
          </a:p>
        </p:txBody>
      </p:sp>
      <p:sp>
        <p:nvSpPr>
          <p:cNvPr id="35" name="TextBox 34">
            <a:extLst>
              <a:ext uri="{FF2B5EF4-FFF2-40B4-BE49-F238E27FC236}">
                <a16:creationId xmlns:a16="http://schemas.microsoft.com/office/drawing/2014/main" id="{C370BA24-3C01-1E49-BBF1-873A378236F8}"/>
              </a:ext>
            </a:extLst>
          </p:cNvPr>
          <p:cNvSpPr txBox="1"/>
          <p:nvPr/>
        </p:nvSpPr>
        <p:spPr>
          <a:xfrm>
            <a:off x="5372232" y="3815800"/>
            <a:ext cx="2120768"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800" b="0" i="0" u="none" strike="noStrike" kern="1200" cap="none" spc="0" normalizeH="0" baseline="0" noProof="0">
                <a:ln>
                  <a:noFill/>
                </a:ln>
                <a:solidFill>
                  <a:srgbClr val="666666"/>
                </a:solidFill>
                <a:effectLst/>
                <a:uLnTx/>
                <a:uFillTx/>
                <a:latin typeface="GT Walsheim"/>
              </a:rPr>
              <a:t>Paragraphs, descriptions</a:t>
            </a:r>
            <a:endParaRPr kumimoji="0" lang="en-CZ" sz="800" b="0" i="0" u="none" strike="noStrike" kern="1200" cap="none" spc="0" normalizeH="0" baseline="0" noProof="0" dirty="0">
              <a:ln>
                <a:noFill/>
              </a:ln>
              <a:solidFill>
                <a:srgbClr val="666666"/>
              </a:solidFill>
              <a:effectLst/>
              <a:uLnTx/>
              <a:uFillTx/>
              <a:latin typeface="GT Walsheim"/>
            </a:endParaRPr>
          </a:p>
        </p:txBody>
      </p:sp>
      <p:sp>
        <p:nvSpPr>
          <p:cNvPr id="36" name="Rectangle 35">
            <a:extLst>
              <a:ext uri="{FF2B5EF4-FFF2-40B4-BE49-F238E27FC236}">
                <a16:creationId xmlns:a16="http://schemas.microsoft.com/office/drawing/2014/main" id="{D3834B3E-9413-9C47-BB4A-04AFF125A75E}"/>
              </a:ext>
            </a:extLst>
          </p:cNvPr>
          <p:cNvSpPr/>
          <p:nvPr/>
        </p:nvSpPr>
        <p:spPr>
          <a:xfrm>
            <a:off x="515938" y="4222200"/>
            <a:ext cx="7380287" cy="558800"/>
          </a:xfrm>
          <a:prstGeom prst="roundRect">
            <a:avLst>
              <a:gd name="adj" fmla="val 8333"/>
            </a:avLst>
          </a:prstGeom>
          <a:solidFill>
            <a:srgbClr val="F5F3F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37" name="Rounded Rectangle 36">
            <a:extLst>
              <a:ext uri="{FF2B5EF4-FFF2-40B4-BE49-F238E27FC236}">
                <a16:creationId xmlns:a16="http://schemas.microsoft.com/office/drawing/2014/main" id="{07EF36BB-C6A0-ED44-A531-39B3E6715902}"/>
              </a:ext>
            </a:extLst>
          </p:cNvPr>
          <p:cNvSpPr/>
          <p:nvPr/>
        </p:nvSpPr>
        <p:spPr>
          <a:xfrm>
            <a:off x="665127" y="4374600"/>
            <a:ext cx="596612" cy="254000"/>
          </a:xfrm>
          <a:prstGeom prst="roundRect">
            <a:avLst>
              <a:gd name="adj" fmla="val 8333"/>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GB" sz="900" b="1" dirty="0">
                <a:solidFill>
                  <a:srgbClr val="FFFFFF"/>
                </a:solidFill>
              </a:rPr>
              <a:t>Caption</a:t>
            </a:r>
            <a:endParaRPr lang="en-CZ" sz="900" b="1" dirty="0">
              <a:solidFill>
                <a:srgbClr val="FFFFFF"/>
              </a:solidFill>
            </a:endParaRPr>
          </a:p>
        </p:txBody>
      </p:sp>
      <p:sp>
        <p:nvSpPr>
          <p:cNvPr id="38" name="TextBox 37">
            <a:extLst>
              <a:ext uri="{FF2B5EF4-FFF2-40B4-BE49-F238E27FC236}">
                <a16:creationId xmlns:a16="http://schemas.microsoft.com/office/drawing/2014/main" id="{925D49ED-0A7A-8E41-B58C-62799B9E3A8D}"/>
              </a:ext>
            </a:extLst>
          </p:cNvPr>
          <p:cNvSpPr txBox="1"/>
          <p:nvPr/>
        </p:nvSpPr>
        <p:spPr>
          <a:xfrm>
            <a:off x="1352868" y="4393650"/>
            <a:ext cx="4116784" cy="2159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i="0" u="none" strike="noStrike" kern="1200" cap="none" spc="0" normalizeH="0" baseline="0" noProof="0" dirty="0">
                <a:ln>
                  <a:noFill/>
                </a:ln>
                <a:solidFill>
                  <a:srgbClr val="000000"/>
                </a:solidFill>
                <a:effectLst/>
                <a:uLnTx/>
                <a:uFillTx/>
                <a:latin typeface="GT Walsheim"/>
              </a:rPr>
              <a:t>Caption · metadata · footnote</a:t>
            </a:r>
            <a:endParaRPr kumimoji="0" lang="en-CZ" sz="1000" i="0" u="none" strike="noStrike" kern="1200" cap="none" spc="0" normalizeH="0" baseline="0" noProof="0" dirty="0">
              <a:ln>
                <a:noFill/>
              </a:ln>
              <a:solidFill>
                <a:srgbClr val="000000"/>
              </a:solidFill>
              <a:effectLst/>
              <a:uLnTx/>
              <a:uFillTx/>
              <a:latin typeface="GT Walsheim"/>
            </a:endParaRPr>
          </a:p>
        </p:txBody>
      </p:sp>
      <p:sp>
        <p:nvSpPr>
          <p:cNvPr id="39" name="TextBox 38">
            <a:extLst>
              <a:ext uri="{FF2B5EF4-FFF2-40B4-BE49-F238E27FC236}">
                <a16:creationId xmlns:a16="http://schemas.microsoft.com/office/drawing/2014/main" id="{1435F3D7-2E4D-A24B-A8EB-41DABEF81A3A}"/>
              </a:ext>
            </a:extLst>
          </p:cNvPr>
          <p:cNvSpPr txBox="1"/>
          <p:nvPr/>
        </p:nvSpPr>
        <p:spPr>
          <a:xfrm>
            <a:off x="5372232" y="4273000"/>
            <a:ext cx="2120768"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900" b="1" i="0" u="none" strike="noStrike" kern="1200" cap="none" spc="0" normalizeH="0" baseline="0" noProof="0">
                <a:ln>
                  <a:noFill/>
                </a:ln>
                <a:solidFill>
                  <a:srgbClr val="000000"/>
                </a:solidFill>
                <a:effectLst/>
                <a:uLnTx/>
                <a:uFillTx/>
                <a:latin typeface="GT Walsheim Bold"/>
              </a:rPr>
              <a:t>10pt · Regular</a:t>
            </a:r>
            <a:endParaRPr kumimoji="0" lang="en-CZ" sz="900" b="1" i="0" u="none" strike="noStrike" kern="1200" cap="none" spc="0" normalizeH="0" baseline="0" noProof="0" dirty="0">
              <a:ln>
                <a:noFill/>
              </a:ln>
              <a:solidFill>
                <a:srgbClr val="000000"/>
              </a:solidFill>
              <a:effectLst/>
              <a:uLnTx/>
              <a:uFillTx/>
              <a:latin typeface="GT Walsheim Bold"/>
            </a:endParaRPr>
          </a:p>
        </p:txBody>
      </p:sp>
      <p:sp>
        <p:nvSpPr>
          <p:cNvPr id="40" name="TextBox 39">
            <a:extLst>
              <a:ext uri="{FF2B5EF4-FFF2-40B4-BE49-F238E27FC236}">
                <a16:creationId xmlns:a16="http://schemas.microsoft.com/office/drawing/2014/main" id="{9E62689D-9F01-BD41-B3E9-50B19C996A28}"/>
              </a:ext>
            </a:extLst>
          </p:cNvPr>
          <p:cNvSpPr txBox="1"/>
          <p:nvPr/>
        </p:nvSpPr>
        <p:spPr>
          <a:xfrm>
            <a:off x="5372232" y="4450800"/>
            <a:ext cx="2120768"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800" b="0" i="0" u="none" strike="noStrike" kern="1200" cap="none" spc="0" normalizeH="0" baseline="0" noProof="0">
                <a:ln>
                  <a:noFill/>
                </a:ln>
                <a:solidFill>
                  <a:srgbClr val="666666"/>
                </a:solidFill>
                <a:effectLst/>
                <a:uLnTx/>
                <a:uFillTx/>
                <a:latin typeface="GT Walsheim"/>
              </a:rPr>
              <a:t>Captions, footnotes, metadata</a:t>
            </a:r>
            <a:endParaRPr kumimoji="0" lang="en-CZ" sz="800" b="0" i="0" u="none" strike="noStrike" kern="1200" cap="none" spc="0" normalizeH="0" baseline="0" noProof="0" dirty="0">
              <a:ln>
                <a:noFill/>
              </a:ln>
              <a:solidFill>
                <a:srgbClr val="666666"/>
              </a:solidFill>
              <a:effectLst/>
              <a:uLnTx/>
              <a:uFillTx/>
              <a:latin typeface="GT Walsheim"/>
            </a:endParaRPr>
          </a:p>
        </p:txBody>
      </p:sp>
      <p:sp>
        <p:nvSpPr>
          <p:cNvPr id="41" name="TextBox 40">
            <a:extLst>
              <a:ext uri="{FF2B5EF4-FFF2-40B4-BE49-F238E27FC236}">
                <a16:creationId xmlns:a16="http://schemas.microsoft.com/office/drawing/2014/main" id="{17AA5964-B02A-FD4F-A793-0462BB788116}"/>
              </a:ext>
            </a:extLst>
          </p:cNvPr>
          <p:cNvSpPr txBox="1"/>
          <p:nvPr/>
        </p:nvSpPr>
        <p:spPr>
          <a:xfrm>
            <a:off x="515938" y="4920700"/>
            <a:ext cx="3493029" cy="177800"/>
          </a:xfrm>
          <a:prstGeom prst="rect">
            <a:avLst/>
          </a:prstGeom>
          <a:noFill/>
        </p:spPr>
        <p:txBody>
          <a:bodyPr vertOverflow="overflow" vert="horz" wrap="square" lIns="0" tIns="0" rIns="0" bIns="0" rtlCol="0" anchor="ctr">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i="0" u="none" strike="noStrike" kern="1200" cap="none" spc="0" normalizeH="0" baseline="0" noProof="0" dirty="0">
                <a:ln>
                  <a:noFill/>
                </a:ln>
                <a:solidFill>
                  <a:srgbClr val="000000">
                    <a:alpha val="50000"/>
                  </a:srgbClr>
                </a:solidFill>
                <a:effectLst/>
                <a:uLnTx/>
                <a:uFillTx/>
              </a:rPr>
              <a:t>Weights</a:t>
            </a:r>
            <a:endParaRPr kumimoji="0" lang="en-CZ" sz="1000" i="0" u="none" strike="noStrike" kern="1200" cap="none" spc="0" normalizeH="0" baseline="0" noProof="0" dirty="0">
              <a:ln>
                <a:noFill/>
              </a:ln>
              <a:solidFill>
                <a:srgbClr val="000000">
                  <a:alpha val="50000"/>
                </a:srgbClr>
              </a:solidFill>
              <a:effectLst/>
              <a:uLnTx/>
              <a:uFillTx/>
            </a:endParaRPr>
          </a:p>
        </p:txBody>
      </p:sp>
      <p:sp>
        <p:nvSpPr>
          <p:cNvPr id="42" name="Rectangle 41">
            <a:extLst>
              <a:ext uri="{FF2B5EF4-FFF2-40B4-BE49-F238E27FC236}">
                <a16:creationId xmlns:a16="http://schemas.microsoft.com/office/drawing/2014/main" id="{B51204D4-DE55-E24C-87D6-CEE46B890C79}"/>
              </a:ext>
            </a:extLst>
          </p:cNvPr>
          <p:cNvSpPr/>
          <p:nvPr/>
        </p:nvSpPr>
        <p:spPr>
          <a:xfrm>
            <a:off x="4342940" y="5174700"/>
            <a:ext cx="3586819" cy="609600"/>
          </a:xfrm>
          <a:prstGeom prst="roundRect">
            <a:avLst>
              <a:gd name="adj" fmla="val 8333"/>
            </a:avLst>
          </a:prstGeom>
          <a:solidFill>
            <a:srgbClr val="F5F3F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43" name="TextBox 42">
            <a:extLst>
              <a:ext uri="{FF2B5EF4-FFF2-40B4-BE49-F238E27FC236}">
                <a16:creationId xmlns:a16="http://schemas.microsoft.com/office/drawing/2014/main" id="{11141CE2-AD71-CC42-8226-C1AF4995944B}"/>
              </a:ext>
            </a:extLst>
          </p:cNvPr>
          <p:cNvSpPr txBox="1"/>
          <p:nvPr/>
        </p:nvSpPr>
        <p:spPr>
          <a:xfrm>
            <a:off x="4466404" y="5276300"/>
            <a:ext cx="623755" cy="431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2400" i="0" u="none" strike="noStrike" kern="1200" cap="none" spc="0" normalizeH="0" baseline="0" noProof="0">
                <a:ln>
                  <a:noFill/>
                </a:ln>
                <a:solidFill>
                  <a:srgbClr val="000000"/>
                </a:solidFill>
                <a:effectLst/>
                <a:uLnTx/>
                <a:uFillTx/>
                <a:latin typeface="GT Walsheim"/>
              </a:rPr>
              <a:t>Aa</a:t>
            </a:r>
            <a:endParaRPr kumimoji="0" lang="en-CZ" sz="2400" i="0" u="none" strike="noStrike" kern="1200" cap="none" spc="0" normalizeH="0" baseline="0" noProof="0" dirty="0">
              <a:ln>
                <a:noFill/>
              </a:ln>
              <a:solidFill>
                <a:srgbClr val="000000"/>
              </a:solidFill>
              <a:effectLst/>
              <a:uLnTx/>
              <a:uFillTx/>
              <a:latin typeface="GT Walsheim"/>
            </a:endParaRPr>
          </a:p>
        </p:txBody>
      </p:sp>
      <p:sp>
        <p:nvSpPr>
          <p:cNvPr id="44" name="TextBox 43">
            <a:extLst>
              <a:ext uri="{FF2B5EF4-FFF2-40B4-BE49-F238E27FC236}">
                <a16:creationId xmlns:a16="http://schemas.microsoft.com/office/drawing/2014/main" id="{DAE42780-F1D4-5B4B-9BEE-01A92A05F0CE}"/>
              </a:ext>
            </a:extLst>
          </p:cNvPr>
          <p:cNvSpPr txBox="1"/>
          <p:nvPr/>
        </p:nvSpPr>
        <p:spPr>
          <a:xfrm>
            <a:off x="5211338" y="5301700"/>
            <a:ext cx="2495021"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100" b="1" i="0" u="none" strike="noStrike" kern="1200" cap="none" spc="0" normalizeH="0" baseline="0" noProof="0" dirty="0">
                <a:ln>
                  <a:noFill/>
                </a:ln>
                <a:solidFill>
                  <a:srgbClr val="000000"/>
                </a:solidFill>
                <a:effectLst/>
                <a:uLnTx/>
                <a:uFillTx/>
                <a:latin typeface="GT Walsheim Bold"/>
              </a:rPr>
              <a:t>Regular</a:t>
            </a:r>
            <a:endParaRPr kumimoji="0" lang="en-CZ" sz="1100" b="1" i="0" u="none" strike="noStrike" kern="1200" cap="none" spc="0" normalizeH="0" baseline="0" noProof="0" dirty="0">
              <a:ln>
                <a:noFill/>
              </a:ln>
              <a:solidFill>
                <a:srgbClr val="000000"/>
              </a:solidFill>
              <a:effectLst/>
              <a:uLnTx/>
              <a:uFillTx/>
              <a:latin typeface="GT Walsheim Bold"/>
            </a:endParaRPr>
          </a:p>
        </p:txBody>
      </p:sp>
      <p:sp>
        <p:nvSpPr>
          <p:cNvPr id="45" name="TextBox 44">
            <a:extLst>
              <a:ext uri="{FF2B5EF4-FFF2-40B4-BE49-F238E27FC236}">
                <a16:creationId xmlns:a16="http://schemas.microsoft.com/office/drawing/2014/main" id="{382B58CC-D486-FE46-AFC8-B6E752ABD7C6}"/>
              </a:ext>
            </a:extLst>
          </p:cNvPr>
          <p:cNvSpPr txBox="1"/>
          <p:nvPr/>
        </p:nvSpPr>
        <p:spPr>
          <a:xfrm>
            <a:off x="5211338" y="5504900"/>
            <a:ext cx="2495021"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800" b="0" i="0" u="none" strike="noStrike" kern="1200" cap="none" spc="0" normalizeH="0" baseline="0" noProof="0" dirty="0">
                <a:ln>
                  <a:noFill/>
                </a:ln>
                <a:solidFill>
                  <a:srgbClr val="666666"/>
                </a:solidFill>
                <a:effectLst/>
                <a:uLnTx/>
                <a:uFillTx/>
                <a:latin typeface="GT Walsheim"/>
              </a:rPr>
              <a:t>Body copy</a:t>
            </a:r>
            <a:endParaRPr kumimoji="0" lang="en-CZ" sz="800" b="0" i="0" u="none" strike="noStrike" kern="1200" cap="none" spc="0" normalizeH="0" baseline="0" noProof="0" dirty="0">
              <a:ln>
                <a:noFill/>
              </a:ln>
              <a:solidFill>
                <a:srgbClr val="666666"/>
              </a:solidFill>
              <a:effectLst/>
              <a:uLnTx/>
              <a:uFillTx/>
              <a:latin typeface="GT Walsheim"/>
            </a:endParaRPr>
          </a:p>
        </p:txBody>
      </p:sp>
      <p:sp>
        <p:nvSpPr>
          <p:cNvPr id="46" name="Rectangle 45">
            <a:extLst>
              <a:ext uri="{FF2B5EF4-FFF2-40B4-BE49-F238E27FC236}">
                <a16:creationId xmlns:a16="http://schemas.microsoft.com/office/drawing/2014/main" id="{9F52CD03-A554-CA42-B852-38274B3F016A}"/>
              </a:ext>
            </a:extLst>
          </p:cNvPr>
          <p:cNvSpPr/>
          <p:nvPr/>
        </p:nvSpPr>
        <p:spPr>
          <a:xfrm>
            <a:off x="518548" y="5860500"/>
            <a:ext cx="3637740" cy="609600"/>
          </a:xfrm>
          <a:prstGeom prst="roundRect">
            <a:avLst>
              <a:gd name="adj" fmla="val 8333"/>
            </a:avLst>
          </a:prstGeom>
          <a:solidFill>
            <a:srgbClr val="F5F3F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47" name="TextBox 46">
            <a:extLst>
              <a:ext uri="{FF2B5EF4-FFF2-40B4-BE49-F238E27FC236}">
                <a16:creationId xmlns:a16="http://schemas.microsoft.com/office/drawing/2014/main" id="{FB2BA9BF-7324-DD4A-BBBD-0EE0AF243157}"/>
              </a:ext>
            </a:extLst>
          </p:cNvPr>
          <p:cNvSpPr txBox="1"/>
          <p:nvPr/>
        </p:nvSpPr>
        <p:spPr>
          <a:xfrm>
            <a:off x="642012" y="5962100"/>
            <a:ext cx="623755" cy="431800"/>
          </a:xfrm>
          <a:prstGeom prst="rect">
            <a:avLst/>
          </a:prstGeom>
          <a:noFill/>
        </p:spPr>
        <p:txBody>
          <a:bodyPr vertOverflow="overflow" vert="horz" wrap="square" rtlCol="0" anchor="t">
            <a:noAutofit/>
          </a:bodyPr>
          <a:lstStyle/>
          <a:p>
            <a:r>
              <a:rPr lang="en-US" sz="2400" i="1" dirty="0">
                <a:latin typeface="GT Walsheim"/>
              </a:rPr>
              <a:t>Aa</a:t>
            </a:r>
          </a:p>
        </p:txBody>
      </p:sp>
      <p:sp>
        <p:nvSpPr>
          <p:cNvPr id="48" name="TextBox 47">
            <a:extLst>
              <a:ext uri="{FF2B5EF4-FFF2-40B4-BE49-F238E27FC236}">
                <a16:creationId xmlns:a16="http://schemas.microsoft.com/office/drawing/2014/main" id="{128D5DAD-4DAC-B34C-A722-DB438DC25F8D}"/>
              </a:ext>
            </a:extLst>
          </p:cNvPr>
          <p:cNvSpPr txBox="1"/>
          <p:nvPr/>
        </p:nvSpPr>
        <p:spPr>
          <a:xfrm>
            <a:off x="1386946" y="5987500"/>
            <a:ext cx="2495021" cy="177800"/>
          </a:xfrm>
          <a:prstGeom prst="rect">
            <a:avLst/>
          </a:prstGeom>
          <a:noFill/>
        </p:spPr>
        <p:txBody>
          <a:bodyPr vertOverflow="overflow" vert="horz" wrap="square" rtlCol="0" anchor="t">
            <a:noAutofit/>
          </a:bodyPr>
          <a:lstStyle/>
          <a:p>
            <a:r>
              <a:rPr lang="en-US" sz="1100" b="1" dirty="0">
                <a:latin typeface="GT Walsheim Bold"/>
              </a:rPr>
              <a:t>Medium Oblique</a:t>
            </a:r>
          </a:p>
        </p:txBody>
      </p:sp>
      <p:sp>
        <p:nvSpPr>
          <p:cNvPr id="49" name="TextBox 48">
            <a:extLst>
              <a:ext uri="{FF2B5EF4-FFF2-40B4-BE49-F238E27FC236}">
                <a16:creationId xmlns:a16="http://schemas.microsoft.com/office/drawing/2014/main" id="{D467860B-D191-7F4E-8299-97283E8877A4}"/>
              </a:ext>
            </a:extLst>
          </p:cNvPr>
          <p:cNvSpPr txBox="1"/>
          <p:nvPr/>
        </p:nvSpPr>
        <p:spPr>
          <a:xfrm>
            <a:off x="1386946" y="6190700"/>
            <a:ext cx="2495021" cy="177800"/>
          </a:xfrm>
          <a:prstGeom prst="rect">
            <a:avLst/>
          </a:prstGeom>
          <a:noFill/>
        </p:spPr>
        <p:txBody>
          <a:bodyPr vertOverflow="overflow" vert="horz" wrap="square" rtlCol="0" anchor="t">
            <a:noAutofit/>
          </a:bodyPr>
          <a:lstStyle/>
          <a:p>
            <a:r>
              <a:rPr lang="en-US" sz="800" dirty="0">
                <a:solidFill>
                  <a:srgbClr val="666666"/>
                </a:solidFill>
                <a:latin typeface="GT Walsheim"/>
              </a:rPr>
              <a:t>Quotations, emphasis</a:t>
            </a:r>
          </a:p>
        </p:txBody>
      </p:sp>
      <p:sp>
        <p:nvSpPr>
          <p:cNvPr id="50" name="Rectangle 49">
            <a:extLst>
              <a:ext uri="{FF2B5EF4-FFF2-40B4-BE49-F238E27FC236}">
                <a16:creationId xmlns:a16="http://schemas.microsoft.com/office/drawing/2014/main" id="{DB605CBC-9D97-BD42-94D4-E30C4A8E7E94}"/>
              </a:ext>
            </a:extLst>
          </p:cNvPr>
          <p:cNvSpPr/>
          <p:nvPr/>
        </p:nvSpPr>
        <p:spPr>
          <a:xfrm>
            <a:off x="518548" y="5174700"/>
            <a:ext cx="3637740" cy="609600"/>
          </a:xfrm>
          <a:prstGeom prst="roundRect">
            <a:avLst>
              <a:gd name="adj" fmla="val 8333"/>
            </a:avLst>
          </a:prstGeom>
          <a:solidFill>
            <a:srgbClr val="F5F3F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51" name="TextBox 50">
            <a:extLst>
              <a:ext uri="{FF2B5EF4-FFF2-40B4-BE49-F238E27FC236}">
                <a16:creationId xmlns:a16="http://schemas.microsoft.com/office/drawing/2014/main" id="{5C870ABF-DC9B-E543-BDE8-67479438B491}"/>
              </a:ext>
            </a:extLst>
          </p:cNvPr>
          <p:cNvSpPr txBox="1"/>
          <p:nvPr/>
        </p:nvSpPr>
        <p:spPr>
          <a:xfrm>
            <a:off x="642012" y="5276300"/>
            <a:ext cx="623755" cy="431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2400" b="1" i="0" u="none" strike="noStrike" kern="1200" cap="none" spc="0" normalizeH="0" baseline="0" noProof="0">
                <a:ln>
                  <a:noFill/>
                </a:ln>
                <a:solidFill>
                  <a:srgbClr val="000000"/>
                </a:solidFill>
                <a:effectLst/>
                <a:uLnTx/>
                <a:uFillTx/>
                <a:latin typeface="GT Walsheim Bold"/>
              </a:rPr>
              <a:t>Aa</a:t>
            </a:r>
            <a:endParaRPr kumimoji="0" lang="en-CZ" sz="2400" b="1" i="0" u="none" strike="noStrike" kern="1200" cap="none" spc="0" normalizeH="0" baseline="0" noProof="0" dirty="0">
              <a:ln>
                <a:noFill/>
              </a:ln>
              <a:solidFill>
                <a:srgbClr val="000000"/>
              </a:solidFill>
              <a:effectLst/>
              <a:uLnTx/>
              <a:uFillTx/>
              <a:latin typeface="GT Walsheim Bold"/>
            </a:endParaRPr>
          </a:p>
        </p:txBody>
      </p:sp>
      <p:sp>
        <p:nvSpPr>
          <p:cNvPr id="52" name="TextBox 51">
            <a:extLst>
              <a:ext uri="{FF2B5EF4-FFF2-40B4-BE49-F238E27FC236}">
                <a16:creationId xmlns:a16="http://schemas.microsoft.com/office/drawing/2014/main" id="{34C6A67B-BA12-5548-8F94-7DF4CDF4246D}"/>
              </a:ext>
            </a:extLst>
          </p:cNvPr>
          <p:cNvSpPr txBox="1"/>
          <p:nvPr/>
        </p:nvSpPr>
        <p:spPr>
          <a:xfrm>
            <a:off x="1386946" y="5301700"/>
            <a:ext cx="2495021"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100" b="1" i="0" u="none" strike="noStrike" kern="1200" cap="none" spc="0" normalizeH="0" baseline="0" noProof="0">
                <a:ln>
                  <a:noFill/>
                </a:ln>
                <a:solidFill>
                  <a:srgbClr val="000000"/>
                </a:solidFill>
                <a:effectLst/>
                <a:uLnTx/>
                <a:uFillTx/>
                <a:latin typeface="GT Walsheim Bold"/>
              </a:rPr>
              <a:t>Bold</a:t>
            </a:r>
            <a:endParaRPr kumimoji="0" lang="en-CZ" sz="1100" b="1" i="0" u="none" strike="noStrike" kern="1200" cap="none" spc="0" normalizeH="0" baseline="0" noProof="0" dirty="0">
              <a:ln>
                <a:noFill/>
              </a:ln>
              <a:solidFill>
                <a:srgbClr val="000000"/>
              </a:solidFill>
              <a:effectLst/>
              <a:uLnTx/>
              <a:uFillTx/>
              <a:latin typeface="GT Walsheim Bold"/>
            </a:endParaRPr>
          </a:p>
        </p:txBody>
      </p:sp>
      <p:sp>
        <p:nvSpPr>
          <p:cNvPr id="53" name="TextBox 52">
            <a:extLst>
              <a:ext uri="{FF2B5EF4-FFF2-40B4-BE49-F238E27FC236}">
                <a16:creationId xmlns:a16="http://schemas.microsoft.com/office/drawing/2014/main" id="{DEA33F76-2A57-E74A-AADE-EB213282E1E6}"/>
              </a:ext>
            </a:extLst>
          </p:cNvPr>
          <p:cNvSpPr txBox="1"/>
          <p:nvPr/>
        </p:nvSpPr>
        <p:spPr>
          <a:xfrm>
            <a:off x="1386946" y="5504900"/>
            <a:ext cx="2495021" cy="1778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800" b="0" i="0" u="none" strike="noStrike" kern="1200" cap="none" spc="0" normalizeH="0" baseline="0" noProof="0" dirty="0">
                <a:ln>
                  <a:noFill/>
                </a:ln>
                <a:solidFill>
                  <a:srgbClr val="666666"/>
                </a:solidFill>
                <a:effectLst/>
                <a:uLnTx/>
                <a:uFillTx/>
                <a:latin typeface="GT Walsheim"/>
              </a:rPr>
              <a:t>Headings, emphasis</a:t>
            </a:r>
            <a:endParaRPr kumimoji="0" lang="en-CZ" sz="800" b="0" i="0" u="none" strike="noStrike" kern="1200" cap="none" spc="0" normalizeH="0" baseline="0" noProof="0" dirty="0">
              <a:ln>
                <a:noFill/>
              </a:ln>
              <a:solidFill>
                <a:srgbClr val="666666"/>
              </a:solidFill>
              <a:effectLst/>
              <a:uLnTx/>
              <a:uFillTx/>
              <a:latin typeface="GT Walsheim"/>
            </a:endParaRPr>
          </a:p>
        </p:txBody>
      </p:sp>
      <p:sp>
        <p:nvSpPr>
          <p:cNvPr id="54" name="Rectangle 53">
            <a:extLst>
              <a:ext uri="{FF2B5EF4-FFF2-40B4-BE49-F238E27FC236}">
                <a16:creationId xmlns:a16="http://schemas.microsoft.com/office/drawing/2014/main" id="{572E9202-1821-AE4C-8F19-98C36202A6B3}"/>
              </a:ext>
            </a:extLst>
          </p:cNvPr>
          <p:cNvSpPr/>
          <p:nvPr/>
        </p:nvSpPr>
        <p:spPr>
          <a:xfrm>
            <a:off x="8124246" y="1263100"/>
            <a:ext cx="3556000" cy="5181600"/>
          </a:xfrm>
          <a:prstGeom prst="roundRect">
            <a:avLst>
              <a:gd name="adj" fmla="val 6451"/>
            </a:avLst>
          </a:prstGeom>
          <a:solidFill>
            <a:srgbClr val="F7F1FF"/>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56" name="TextBox 55">
            <a:extLst>
              <a:ext uri="{FF2B5EF4-FFF2-40B4-BE49-F238E27FC236}">
                <a16:creationId xmlns:a16="http://schemas.microsoft.com/office/drawing/2014/main" id="{51716F11-F97A-4C47-8B9D-70471AE6EDC4}"/>
              </a:ext>
            </a:extLst>
          </p:cNvPr>
          <p:cNvSpPr txBox="1"/>
          <p:nvPr/>
        </p:nvSpPr>
        <p:spPr>
          <a:xfrm>
            <a:off x="8302046" y="1484552"/>
            <a:ext cx="3200400" cy="2032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200" b="1" i="0" u="none" strike="noStrike" kern="1200" cap="none" spc="0" normalizeH="0" baseline="0" noProof="0" dirty="0">
                <a:ln>
                  <a:noFill/>
                </a:ln>
                <a:solidFill>
                  <a:srgbClr val="5D0088"/>
                </a:solidFill>
                <a:effectLst/>
                <a:uLnTx/>
                <a:uFillTx/>
                <a:latin typeface="GT Walsheim Bold"/>
              </a:rPr>
              <a:t>5-5-5 Rule</a:t>
            </a:r>
            <a:endParaRPr kumimoji="0" lang="en-CZ" sz="1200" b="1" i="0" u="none" strike="noStrike" kern="1200" cap="none" spc="0" normalizeH="0" baseline="0" noProof="0" dirty="0">
              <a:ln>
                <a:noFill/>
              </a:ln>
              <a:solidFill>
                <a:srgbClr val="5D0088"/>
              </a:solidFill>
              <a:effectLst/>
              <a:uLnTx/>
              <a:uFillTx/>
              <a:latin typeface="GT Walsheim Bold"/>
            </a:endParaRPr>
          </a:p>
        </p:txBody>
      </p:sp>
      <p:sp>
        <p:nvSpPr>
          <p:cNvPr id="57" name="TextBox 56">
            <a:extLst>
              <a:ext uri="{FF2B5EF4-FFF2-40B4-BE49-F238E27FC236}">
                <a16:creationId xmlns:a16="http://schemas.microsoft.com/office/drawing/2014/main" id="{918C9E80-077B-8F45-92F8-479B9AD10503}"/>
              </a:ext>
            </a:extLst>
          </p:cNvPr>
          <p:cNvSpPr txBox="1"/>
          <p:nvPr/>
        </p:nvSpPr>
        <p:spPr>
          <a:xfrm>
            <a:off x="8302046" y="1738552"/>
            <a:ext cx="3200400" cy="51435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900" b="0" i="0" u="none" strike="noStrike" kern="1200" cap="none" spc="0" normalizeH="0" baseline="0" noProof="0">
                <a:ln>
                  <a:noFill/>
                </a:ln>
                <a:solidFill>
                  <a:srgbClr val="000000"/>
                </a:solidFill>
                <a:effectLst/>
                <a:uLnTx/>
                <a:uFillTx/>
                <a:latin typeface="GT Walsheim"/>
              </a:rPr>
              <a:t>•  No more than 5 words per line
•  No more than 5 lines per slide
•  No more than 5 text-heavy slides in a row</a:t>
            </a:r>
            <a:endParaRPr kumimoji="0" lang="en-CZ" sz="900" b="0" i="0" u="none" strike="noStrike" kern="1200" cap="none" spc="0" normalizeH="0" baseline="0" noProof="0" dirty="0">
              <a:ln>
                <a:noFill/>
              </a:ln>
              <a:solidFill>
                <a:srgbClr val="000000"/>
              </a:solidFill>
              <a:effectLst/>
              <a:uLnTx/>
              <a:uFillTx/>
              <a:latin typeface="GT Walsheim"/>
            </a:endParaRPr>
          </a:p>
        </p:txBody>
      </p:sp>
      <p:sp>
        <p:nvSpPr>
          <p:cNvPr id="2" name="TextBox 1">
            <a:extLst>
              <a:ext uri="{FF2B5EF4-FFF2-40B4-BE49-F238E27FC236}">
                <a16:creationId xmlns:a16="http://schemas.microsoft.com/office/drawing/2014/main" id="{2760941C-0894-CC4A-B2AA-471A189ECE3A}"/>
              </a:ext>
            </a:extLst>
          </p:cNvPr>
          <p:cNvSpPr txBox="1"/>
          <p:nvPr/>
        </p:nvSpPr>
        <p:spPr>
          <a:xfrm>
            <a:off x="8302046" y="2336250"/>
            <a:ext cx="3200400" cy="20320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200" b="1" i="0" u="none" strike="noStrike" kern="1200" cap="none" spc="0" normalizeH="0" baseline="0" noProof="0" dirty="0">
                <a:ln>
                  <a:noFill/>
                </a:ln>
                <a:solidFill>
                  <a:srgbClr val="5D0088"/>
                </a:solidFill>
                <a:effectLst/>
                <a:uLnTx/>
                <a:uFillTx/>
                <a:latin typeface="GT Walsheim Bold"/>
              </a:rPr>
              <a:t>Fallback font: Inter</a:t>
            </a:r>
            <a:endParaRPr kumimoji="0" lang="en-CZ" sz="1200" b="1" i="0" u="none" strike="noStrike" kern="1200" cap="none" spc="0" normalizeH="0" baseline="0" noProof="0" dirty="0">
              <a:ln>
                <a:noFill/>
              </a:ln>
              <a:solidFill>
                <a:srgbClr val="5D0088"/>
              </a:solidFill>
              <a:effectLst/>
              <a:uLnTx/>
              <a:uFillTx/>
              <a:latin typeface="GT Walsheim Bold"/>
            </a:endParaRPr>
          </a:p>
        </p:txBody>
      </p:sp>
      <p:sp>
        <p:nvSpPr>
          <p:cNvPr id="3" name="TextBox 2">
            <a:extLst>
              <a:ext uri="{FF2B5EF4-FFF2-40B4-BE49-F238E27FC236}">
                <a16:creationId xmlns:a16="http://schemas.microsoft.com/office/drawing/2014/main" id="{E00E3344-9959-CD64-BF98-389735AB8B7A}"/>
              </a:ext>
            </a:extLst>
          </p:cNvPr>
          <p:cNvSpPr txBox="1"/>
          <p:nvPr/>
        </p:nvSpPr>
        <p:spPr>
          <a:xfrm>
            <a:off x="8302046" y="2590250"/>
            <a:ext cx="3200400" cy="514350"/>
          </a:xfrm>
          <a:prstGeom prst="rect">
            <a:avLst/>
          </a:prstGeom>
          <a:noFill/>
        </p:spPr>
        <p:txBody>
          <a:bodyPr vertOverflow="overflow" vert="horz" wrap="square" rtlCol="0" anchor="t">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900" b="0" i="0" u="none" strike="noStrike" kern="1200" cap="none" spc="0" normalizeH="0" baseline="0" noProof="0" dirty="0">
                <a:ln>
                  <a:noFill/>
                </a:ln>
                <a:solidFill>
                  <a:srgbClr val="000000"/>
                </a:solidFill>
                <a:effectLst/>
                <a:uLnTx/>
                <a:uFillTx/>
                <a:latin typeface="GT Walsheim"/>
              </a:rPr>
              <a:t>If you do not have access to GT </a:t>
            </a:r>
            <a:r>
              <a:rPr kumimoji="0" lang="en-GB" sz="900" b="0" i="0" u="none" strike="noStrike" kern="1200" cap="none" spc="0" normalizeH="0" baseline="0" noProof="0" dirty="0" err="1">
                <a:ln>
                  <a:noFill/>
                </a:ln>
                <a:solidFill>
                  <a:srgbClr val="000000"/>
                </a:solidFill>
                <a:effectLst/>
                <a:uLnTx/>
                <a:uFillTx/>
                <a:latin typeface="GT Walsheim"/>
              </a:rPr>
              <a:t>Walsheim</a:t>
            </a:r>
            <a:r>
              <a:rPr kumimoji="0" lang="en-GB" sz="900" b="0" i="0" u="none" strike="noStrike" kern="1200" cap="none" spc="0" normalizeH="0" baseline="0" noProof="0" dirty="0">
                <a:ln>
                  <a:noFill/>
                </a:ln>
                <a:solidFill>
                  <a:srgbClr val="000000"/>
                </a:solidFill>
                <a:effectLst/>
                <a:uLnTx/>
                <a:uFillTx/>
                <a:latin typeface="GT Walsheim"/>
              </a:rPr>
              <a:t> font, please use Inter font as a fallback typeface.</a:t>
            </a:r>
            <a:br>
              <a:rPr kumimoji="0" lang="en-GB" sz="900" b="0" i="0" u="none" strike="noStrike" kern="1200" cap="none" spc="0" normalizeH="0" baseline="0" noProof="0" dirty="0">
                <a:ln>
                  <a:noFill/>
                </a:ln>
                <a:solidFill>
                  <a:srgbClr val="000000"/>
                </a:solidFill>
                <a:effectLst/>
                <a:uLnTx/>
                <a:uFillTx/>
                <a:latin typeface="GT Walsheim"/>
              </a:rPr>
            </a:br>
            <a:r>
              <a:rPr kumimoji="0" lang="en-GB" sz="900" b="0" i="0" u="none" strike="noStrike" kern="1200" cap="none" spc="0" normalizeH="0" baseline="0" noProof="0" dirty="0">
                <a:ln>
                  <a:noFill/>
                </a:ln>
                <a:solidFill>
                  <a:srgbClr val="000000"/>
                </a:solidFill>
                <a:effectLst/>
                <a:uLnTx/>
                <a:uFillTx/>
                <a:latin typeface="GT Walsheim"/>
              </a:rPr>
              <a:t>You can get Inter </a:t>
            </a:r>
            <a:r>
              <a:rPr kumimoji="0" lang="en-GB" sz="900" b="0" i="0" u="none" strike="noStrike" kern="1200" cap="none" spc="0" normalizeH="0" baseline="0" noProof="0" dirty="0">
                <a:ln>
                  <a:noFill/>
                </a:ln>
                <a:solidFill>
                  <a:srgbClr val="000000"/>
                </a:solidFill>
                <a:effectLst/>
                <a:uLnTx/>
                <a:uFillTx/>
                <a:latin typeface="GT Walsheim"/>
                <a:hlinkClick r:id="rId3"/>
              </a:rPr>
              <a:t>here</a:t>
            </a:r>
            <a:endParaRPr kumimoji="0" lang="en-CZ" sz="900" b="0" i="0" u="none" strike="noStrike" kern="1200" cap="none" spc="0" normalizeH="0" baseline="0" noProof="0" dirty="0">
              <a:ln>
                <a:noFill/>
              </a:ln>
              <a:solidFill>
                <a:srgbClr val="000000"/>
              </a:solidFill>
              <a:effectLst/>
              <a:uLnTx/>
              <a:uFillTx/>
              <a:latin typeface="GT Walsheim"/>
            </a:endParaRPr>
          </a:p>
        </p:txBody>
      </p:sp>
      <p:sp>
        <p:nvSpPr>
          <p:cNvPr id="5" name="Shape 4">
            <a:extLst>
              <a:ext uri="{FF2B5EF4-FFF2-40B4-BE49-F238E27FC236}">
                <a16:creationId xmlns:a16="http://schemas.microsoft.com/office/drawing/2014/main" id="{B54DF459-B238-957E-1C30-3C7252E7C3C8}"/>
              </a:ext>
            </a:extLst>
          </p:cNvPr>
          <p:cNvSpPr/>
          <p:nvPr/>
        </p:nvSpPr>
        <p:spPr>
          <a:xfrm>
            <a:off x="11166751" y="1413409"/>
            <a:ext cx="360000" cy="360000"/>
          </a:xfrm>
          <a:prstGeom prst="roundRect">
            <a:avLst>
              <a:gd name="adj" fmla="val 28571"/>
            </a:avLst>
          </a:prstGeom>
          <a:solidFill>
            <a:schemeClr val="accent3"/>
          </a:solidFill>
          <a:ln/>
        </p:spPr>
        <p:txBody>
          <a:bodyPr/>
          <a:lstStyle/>
          <a:p>
            <a:endParaRPr lang="en-CZ" sz="1074"/>
          </a:p>
        </p:txBody>
      </p:sp>
      <p:grpSp>
        <p:nvGrpSpPr>
          <p:cNvPr id="7" name="Graphic 5">
            <a:extLst>
              <a:ext uri="{FF2B5EF4-FFF2-40B4-BE49-F238E27FC236}">
                <a16:creationId xmlns:a16="http://schemas.microsoft.com/office/drawing/2014/main" id="{E13EF701-E15F-548F-A654-353CFEE6E5AC}"/>
              </a:ext>
            </a:extLst>
          </p:cNvPr>
          <p:cNvGrpSpPr/>
          <p:nvPr/>
        </p:nvGrpSpPr>
        <p:grpSpPr>
          <a:xfrm>
            <a:off x="11251552" y="1498159"/>
            <a:ext cx="190500" cy="190500"/>
            <a:chOff x="11382306" y="3721209"/>
            <a:chExt cx="190500" cy="190500"/>
          </a:xfrm>
        </p:grpSpPr>
        <p:sp>
          <p:nvSpPr>
            <p:cNvPr id="8" name="Freeform 7">
              <a:extLst>
                <a:ext uri="{FF2B5EF4-FFF2-40B4-BE49-F238E27FC236}">
                  <a16:creationId xmlns:a16="http://schemas.microsoft.com/office/drawing/2014/main" id="{ECD4DE86-EC21-A196-75BA-46B8924CA463}"/>
                </a:ext>
              </a:extLst>
            </p:cNvPr>
            <p:cNvSpPr/>
            <p:nvPr/>
          </p:nvSpPr>
          <p:spPr>
            <a:xfrm>
              <a:off x="11382306" y="3721209"/>
              <a:ext cx="190500" cy="190500"/>
            </a:xfrm>
            <a:custGeom>
              <a:avLst/>
              <a:gdLst>
                <a:gd name="csX0" fmla="*/ 190500 w 190500"/>
                <a:gd name="csY0" fmla="*/ 95250 h 190500"/>
                <a:gd name="csX1" fmla="*/ 95250 w 190500"/>
                <a:gd name="csY1" fmla="*/ 190500 h 190500"/>
                <a:gd name="csX2" fmla="*/ 0 w 190500"/>
                <a:gd name="csY2" fmla="*/ 95250 h 190500"/>
                <a:gd name="csX3" fmla="*/ 95250 w 190500"/>
                <a:gd name="csY3" fmla="*/ 0 h 190500"/>
                <a:gd name="csX4" fmla="*/ 190500 w 190500"/>
                <a:gd name="csY4" fmla="*/ 95250 h 190500"/>
              </a:gdLst>
              <a:ahLst/>
              <a:cxnLst>
                <a:cxn ang="0">
                  <a:pos x="csX0" y="csY0"/>
                </a:cxn>
                <a:cxn ang="0">
                  <a:pos x="csX1" y="csY1"/>
                </a:cxn>
                <a:cxn ang="0">
                  <a:pos x="csX2" y="csY2"/>
                </a:cxn>
                <a:cxn ang="0">
                  <a:pos x="csX3" y="csY3"/>
                </a:cxn>
                <a:cxn ang="0">
                  <a:pos x="csX4" y="csY4"/>
                </a:cxn>
              </a:cxnLst>
              <a:rect l="l" t="t" r="r" b="b"/>
              <a:pathLst>
                <a:path w="190500" h="190500">
                  <a:moveTo>
                    <a:pt x="190500" y="95250"/>
                  </a:moveTo>
                  <a:cubicBezTo>
                    <a:pt x="190500" y="147828"/>
                    <a:pt x="147828" y="190500"/>
                    <a:pt x="95250" y="190500"/>
                  </a:cubicBezTo>
                  <a:cubicBezTo>
                    <a:pt x="42672" y="190500"/>
                    <a:pt x="0" y="147828"/>
                    <a:pt x="0" y="95250"/>
                  </a:cubicBezTo>
                  <a:cubicBezTo>
                    <a:pt x="0" y="42672"/>
                    <a:pt x="42672" y="0"/>
                    <a:pt x="95250" y="0"/>
                  </a:cubicBezTo>
                  <a:cubicBezTo>
                    <a:pt x="147828" y="0"/>
                    <a:pt x="190500" y="42672"/>
                    <a:pt x="190500" y="95250"/>
                  </a:cubicBezTo>
                  <a:close/>
                </a:path>
              </a:pathLst>
            </a:custGeom>
            <a:noFill/>
            <a:ln w="14288" cap="rnd">
              <a:solidFill>
                <a:schemeClr val="bg1"/>
              </a:solidFill>
              <a:prstDash val="solid"/>
              <a:miter/>
            </a:ln>
          </p:spPr>
          <p:txBody>
            <a:bodyPr/>
            <a:lstStyle/>
            <a:p>
              <a:endParaRPr lang="en-CZ"/>
            </a:p>
          </p:txBody>
        </p:sp>
        <p:sp>
          <p:nvSpPr>
            <p:cNvPr id="9" name="Freeform 8">
              <a:extLst>
                <a:ext uri="{FF2B5EF4-FFF2-40B4-BE49-F238E27FC236}">
                  <a16:creationId xmlns:a16="http://schemas.microsoft.com/office/drawing/2014/main" id="{EC1BC504-054A-1EE5-F2C7-0E64564AAC42}"/>
                </a:ext>
              </a:extLst>
            </p:cNvPr>
            <p:cNvSpPr/>
            <p:nvPr/>
          </p:nvSpPr>
          <p:spPr>
            <a:xfrm>
              <a:off x="11464025" y="3759304"/>
              <a:ext cx="26960" cy="101541"/>
            </a:xfrm>
            <a:custGeom>
              <a:avLst/>
              <a:gdLst>
                <a:gd name="csX0" fmla="*/ 24293 w 26960"/>
                <a:gd name="csY0" fmla="*/ 101541 h 101541"/>
                <a:gd name="csX1" fmla="*/ 2576 w 26960"/>
                <a:gd name="csY1" fmla="*/ 101541 h 101541"/>
                <a:gd name="csX2" fmla="*/ 2576 w 26960"/>
                <a:gd name="csY2" fmla="*/ 38867 h 101541"/>
                <a:gd name="csX3" fmla="*/ 24293 w 26960"/>
                <a:gd name="csY3" fmla="*/ 38867 h 101541"/>
                <a:gd name="csX4" fmla="*/ 24293 w 26960"/>
                <a:gd name="csY4" fmla="*/ 101541 h 101541"/>
                <a:gd name="csX5" fmla="*/ 24293 w 26960"/>
                <a:gd name="csY5" fmla="*/ 101541 h 101541"/>
                <a:gd name="csX6" fmla="*/ 13435 w 26960"/>
                <a:gd name="csY6" fmla="*/ 26675 h 101541"/>
                <a:gd name="csX7" fmla="*/ 5 w 26960"/>
                <a:gd name="csY7" fmla="*/ 13911 h 101541"/>
                <a:gd name="csX8" fmla="*/ 5 w 26960"/>
                <a:gd name="csY8" fmla="*/ 13435 h 101541"/>
                <a:gd name="csX9" fmla="*/ 12768 w 26960"/>
                <a:gd name="csY9" fmla="*/ 5 h 101541"/>
                <a:gd name="csX10" fmla="*/ 13435 w 26960"/>
                <a:gd name="csY10" fmla="*/ 5 h 101541"/>
                <a:gd name="csX11" fmla="*/ 26960 w 26960"/>
                <a:gd name="csY11" fmla="*/ 12863 h 101541"/>
                <a:gd name="csX12" fmla="*/ 26960 w 26960"/>
                <a:gd name="csY12" fmla="*/ 13435 h 101541"/>
                <a:gd name="csX13" fmla="*/ 13721 w 26960"/>
                <a:gd name="csY13" fmla="*/ 26675 h 101541"/>
                <a:gd name="csX14" fmla="*/ 13435 w 26960"/>
                <a:gd name="csY14" fmla="*/ 26675 h 101541"/>
                <a:gd name="csX15" fmla="*/ 13435 w 26960"/>
                <a:gd name="csY15" fmla="*/ 26675 h 1015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6960" h="101541">
                  <a:moveTo>
                    <a:pt x="24293" y="101541"/>
                  </a:moveTo>
                  <a:lnTo>
                    <a:pt x="2576" y="101541"/>
                  </a:lnTo>
                  <a:lnTo>
                    <a:pt x="2576" y="38867"/>
                  </a:lnTo>
                  <a:lnTo>
                    <a:pt x="24293" y="38867"/>
                  </a:lnTo>
                  <a:lnTo>
                    <a:pt x="24293" y="101541"/>
                  </a:lnTo>
                  <a:lnTo>
                    <a:pt x="24293" y="101541"/>
                  </a:lnTo>
                  <a:close/>
                  <a:moveTo>
                    <a:pt x="13435" y="26675"/>
                  </a:moveTo>
                  <a:cubicBezTo>
                    <a:pt x="6196" y="26865"/>
                    <a:pt x="195" y="21150"/>
                    <a:pt x="5" y="13911"/>
                  </a:cubicBezTo>
                  <a:cubicBezTo>
                    <a:pt x="5" y="13721"/>
                    <a:pt x="5" y="13625"/>
                    <a:pt x="5" y="13435"/>
                  </a:cubicBezTo>
                  <a:cubicBezTo>
                    <a:pt x="-186" y="6196"/>
                    <a:pt x="5529" y="195"/>
                    <a:pt x="12768" y="5"/>
                  </a:cubicBezTo>
                  <a:cubicBezTo>
                    <a:pt x="12959" y="5"/>
                    <a:pt x="13244" y="5"/>
                    <a:pt x="13435" y="5"/>
                  </a:cubicBezTo>
                  <a:cubicBezTo>
                    <a:pt x="20769" y="-186"/>
                    <a:pt x="26770" y="5529"/>
                    <a:pt x="26960" y="12863"/>
                  </a:cubicBezTo>
                  <a:cubicBezTo>
                    <a:pt x="26960" y="13054"/>
                    <a:pt x="26960" y="13244"/>
                    <a:pt x="26960" y="13435"/>
                  </a:cubicBezTo>
                  <a:cubicBezTo>
                    <a:pt x="26960" y="20769"/>
                    <a:pt x="21055" y="26675"/>
                    <a:pt x="13721" y="26675"/>
                  </a:cubicBezTo>
                  <a:cubicBezTo>
                    <a:pt x="13625" y="26675"/>
                    <a:pt x="13530" y="26675"/>
                    <a:pt x="13435" y="26675"/>
                  </a:cubicBezTo>
                  <a:lnTo>
                    <a:pt x="13435" y="26675"/>
                  </a:lnTo>
                  <a:close/>
                </a:path>
              </a:pathLst>
            </a:custGeom>
            <a:solidFill>
              <a:schemeClr val="bg1"/>
            </a:solidFill>
            <a:ln w="9525" cap="flat">
              <a:noFill/>
              <a:prstDash val="solid"/>
              <a:miter/>
            </a:ln>
          </p:spPr>
          <p:txBody>
            <a:bodyPr/>
            <a:lstStyle/>
            <a:p>
              <a:endParaRPr lang="en-CZ" dirty="0"/>
            </a:p>
          </p:txBody>
        </p:sp>
      </p:grpSp>
      <p:sp>
        <p:nvSpPr>
          <p:cNvPr id="4" name="TextBox 3">
            <a:extLst>
              <a:ext uri="{FF2B5EF4-FFF2-40B4-BE49-F238E27FC236}">
                <a16:creationId xmlns:a16="http://schemas.microsoft.com/office/drawing/2014/main" id="{79A6703E-373F-C9F2-9C90-D3030DD13E2D}"/>
              </a:ext>
            </a:extLst>
          </p:cNvPr>
          <p:cNvSpPr txBox="1"/>
          <p:nvPr/>
        </p:nvSpPr>
        <p:spPr>
          <a:xfrm>
            <a:off x="8123007" y="1009100"/>
            <a:ext cx="1017239" cy="254000"/>
          </a:xfrm>
          <a:prstGeom prst="rect">
            <a:avLst/>
          </a:prstGeom>
          <a:noFill/>
        </p:spPr>
        <p:txBody>
          <a:bodyPr vertOverflow="overflow" vert="horz" wrap="square" lIns="0" tIns="0" rIns="0" bIns="0" rtlCol="0" anchor="ctr">
            <a:noAutofit/>
          </a:bodyPr>
          <a:lstStyle>
            <a:defPPr>
              <a:defRPr lang="cs-CZ"/>
            </a:defPPr>
            <a:lvl1pPr marR="0" indent="0" fontAlgn="auto">
              <a:lnSpc>
                <a:spcPct val="100000"/>
              </a:lnSpc>
              <a:spcBef>
                <a:spcPts val="0"/>
              </a:spcBef>
              <a:spcAft>
                <a:spcPts val="0"/>
              </a:spcAft>
              <a:buClrTx/>
              <a:buSzTx/>
              <a:buFontTx/>
              <a:buNone/>
              <a:tabLst/>
              <a:defRPr kumimoji="0" sz="1000" i="0" u="none" strike="noStrike" cap="none" spc="0" normalizeH="0" baseline="0">
                <a:ln>
                  <a:noFill/>
                </a:ln>
                <a:solidFill>
                  <a:srgbClr val="000000">
                    <a:alpha val="50000"/>
                  </a:srgbClr>
                </a:solidFill>
                <a:effectLst/>
                <a:uLnTx/>
                <a:uFillTx/>
              </a:defRPr>
            </a:lvl1pPr>
          </a:lstStyle>
          <a:p>
            <a:r>
              <a:rPr lang="en-GB" dirty="0"/>
              <a:t>Rules</a:t>
            </a:r>
            <a:endParaRPr lang="en-CZ" dirty="0"/>
          </a:p>
        </p:txBody>
      </p:sp>
      <p:sp>
        <p:nvSpPr>
          <p:cNvPr id="6" name="TextBox 5">
            <a:extLst>
              <a:ext uri="{FF2B5EF4-FFF2-40B4-BE49-F238E27FC236}">
                <a16:creationId xmlns:a16="http://schemas.microsoft.com/office/drawing/2014/main" id="{BD50DE0C-5C12-5DBC-E20A-7872161E7797}"/>
              </a:ext>
            </a:extLst>
          </p:cNvPr>
          <p:cNvSpPr txBox="1"/>
          <p:nvPr/>
        </p:nvSpPr>
        <p:spPr>
          <a:xfrm>
            <a:off x="515938" y="1036677"/>
            <a:ext cx="3493029" cy="177800"/>
          </a:xfrm>
          <a:prstGeom prst="rect">
            <a:avLst/>
          </a:prstGeom>
          <a:noFill/>
        </p:spPr>
        <p:txBody>
          <a:bodyPr vertOverflow="overflow" vert="horz" wrap="square" lIns="0" tIns="0" rIns="0" bIns="0" rtlCol="0" anchor="ctr">
            <a:no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i="0" u="none" strike="noStrike" kern="1200" cap="none" spc="0" normalizeH="0" baseline="0" noProof="0" dirty="0">
                <a:ln>
                  <a:noFill/>
                </a:ln>
                <a:solidFill>
                  <a:srgbClr val="000000">
                    <a:alpha val="50000"/>
                  </a:srgbClr>
                </a:solidFill>
                <a:effectLst/>
                <a:uLnTx/>
                <a:uFillTx/>
              </a:rPr>
              <a:t>Hierarchy</a:t>
            </a:r>
            <a:endParaRPr kumimoji="0" lang="en-CZ" sz="1000" i="0" u="none" strike="noStrike" kern="1200" cap="none" spc="0" normalizeH="0" baseline="0" noProof="0" dirty="0">
              <a:ln>
                <a:noFill/>
              </a:ln>
              <a:solidFill>
                <a:srgbClr val="000000">
                  <a:alpha val="50000"/>
                </a:srgbClr>
              </a:solidFill>
              <a:effectLst/>
              <a:uLnTx/>
              <a:uFillTx/>
            </a:endParaRPr>
          </a:p>
        </p:txBody>
      </p:sp>
    </p:spTree>
    <p:extLst>
      <p:ext uri="{BB962C8B-B14F-4D97-AF65-F5344CB8AC3E}">
        <p14:creationId xmlns:p14="http://schemas.microsoft.com/office/powerpoint/2010/main" val="2104176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CD80D-1159-EB32-5FEF-325DD34515A6}"/>
            </a:ext>
          </a:extLst>
        </p:cNvPr>
        <p:cNvGrpSpPr/>
        <p:nvPr/>
      </p:nvGrpSpPr>
      <p:grpSpPr>
        <a:xfrm>
          <a:off x="0" y="0"/>
          <a:ext cx="0" cy="0"/>
          <a:chOff x="0" y="0"/>
          <a:chExt cx="0" cy="0"/>
        </a:xfrm>
      </p:grpSpPr>
      <p:graphicFrame>
        <p:nvGraphicFramePr>
          <p:cNvPr id="201" name="Bar chart">
            <a:extLst>
              <a:ext uri="{FF2B5EF4-FFF2-40B4-BE49-F238E27FC236}">
                <a16:creationId xmlns:a16="http://schemas.microsoft.com/office/drawing/2014/main" id="{38B6A0AB-85F3-3D49-6140-766C85AA104A}"/>
              </a:ext>
            </a:extLst>
          </p:cNvPr>
          <p:cNvGraphicFramePr/>
          <p:nvPr/>
        </p:nvGraphicFramePr>
        <p:xfrm>
          <a:off x="381000" y="1270000"/>
          <a:ext cx="3683000" cy="482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2" name="Donut chart">
            <a:extLst>
              <a:ext uri="{FF2B5EF4-FFF2-40B4-BE49-F238E27FC236}">
                <a16:creationId xmlns:a16="http://schemas.microsoft.com/office/drawing/2014/main" id="{4D1E704E-66C8-4F14-5D4D-E86558478011}"/>
              </a:ext>
            </a:extLst>
          </p:cNvPr>
          <p:cNvGraphicFramePr/>
          <p:nvPr/>
        </p:nvGraphicFramePr>
        <p:xfrm>
          <a:off x="4254500" y="1270000"/>
          <a:ext cx="3683000" cy="482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3" name="Spline chart">
            <a:extLst>
              <a:ext uri="{FF2B5EF4-FFF2-40B4-BE49-F238E27FC236}">
                <a16:creationId xmlns:a16="http://schemas.microsoft.com/office/drawing/2014/main" id="{3D978368-CF71-AE5B-6565-1838E30FCD1A}"/>
              </a:ext>
            </a:extLst>
          </p:cNvPr>
          <p:cNvGraphicFramePr/>
          <p:nvPr/>
        </p:nvGraphicFramePr>
        <p:xfrm>
          <a:off x="8128000" y="1270000"/>
          <a:ext cx="3683000" cy="4826000"/>
        </p:xfrm>
        <a:graphic>
          <a:graphicData uri="http://schemas.openxmlformats.org/drawingml/2006/chart">
            <c:chart xmlns:c="http://schemas.openxmlformats.org/drawingml/2006/chart" xmlns:r="http://schemas.openxmlformats.org/officeDocument/2006/relationships" r:id="rId4"/>
          </a:graphicData>
        </a:graphic>
      </p:graphicFrame>
      <p:sp>
        <p:nvSpPr>
          <p:cNvPr id="6" name="Subtitle">
            <a:extLst>
              <a:ext uri="{FF2B5EF4-FFF2-40B4-BE49-F238E27FC236}">
                <a16:creationId xmlns:a16="http://schemas.microsoft.com/office/drawing/2014/main" id="{D3B1A938-D82A-7232-8CAC-B16FC9A5C1AB}"/>
              </a:ext>
            </a:extLst>
          </p:cNvPr>
          <p:cNvSpPr>
            <a:spLocks noGrp="1"/>
          </p:cNvSpPr>
          <p:nvPr>
            <p:ph type="body" idx="1"/>
          </p:nvPr>
        </p:nvSpPr>
        <p:spPr/>
        <p:txBody>
          <a:bodyPr/>
          <a:lstStyle/>
          <a:p>
            <a:r>
              <a:rPr lang="en-GB" dirty="0"/>
              <a:t>Chart templates — bar, donut, spline. Use Kentico palette colours.</a:t>
            </a:r>
            <a:endParaRPr lang="en-CZ" dirty="0"/>
          </a:p>
        </p:txBody>
      </p:sp>
      <p:sp>
        <p:nvSpPr>
          <p:cNvPr id="5" name="Title">
            <a:extLst>
              <a:ext uri="{FF2B5EF4-FFF2-40B4-BE49-F238E27FC236}">
                <a16:creationId xmlns:a16="http://schemas.microsoft.com/office/drawing/2014/main" id="{CFFA2CCE-6AFF-D40A-5EB3-6128679F7695}"/>
              </a:ext>
            </a:extLst>
          </p:cNvPr>
          <p:cNvSpPr>
            <a:spLocks noGrp="1"/>
          </p:cNvSpPr>
          <p:nvPr>
            <p:ph type="title"/>
          </p:nvPr>
        </p:nvSpPr>
        <p:spPr/>
        <p:txBody>
          <a:bodyPr>
            <a:normAutofit/>
          </a:bodyPr>
          <a:lstStyle/>
          <a:p>
            <a:r>
              <a:rPr lang="en-GB" dirty="0"/>
              <a:t>Charts</a:t>
            </a:r>
            <a:endParaRPr lang="en-CZ" dirty="0"/>
          </a:p>
        </p:txBody>
      </p:sp>
    </p:spTree>
    <p:extLst>
      <p:ext uri="{BB962C8B-B14F-4D97-AF65-F5344CB8AC3E}">
        <p14:creationId xmlns:p14="http://schemas.microsoft.com/office/powerpoint/2010/main" val="1845260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A219F-F9AE-55E8-1836-1B0F7FBD6E19}"/>
            </a:ext>
          </a:extLst>
        </p:cNvPr>
        <p:cNvGrpSpPr/>
        <p:nvPr/>
      </p:nvGrpSpPr>
      <p:grpSpPr>
        <a:xfrm>
          <a:off x="0" y="0"/>
          <a:ext cx="0" cy="0"/>
          <a:chOff x="0" y="0"/>
          <a:chExt cx="0" cy="0"/>
        </a:xfrm>
      </p:grpSpPr>
      <p:sp>
        <p:nvSpPr>
          <p:cNvPr id="4" name="Obdélník 3">
            <a:extLst>
              <a:ext uri="{FF2B5EF4-FFF2-40B4-BE49-F238E27FC236}">
                <a16:creationId xmlns:a16="http://schemas.microsoft.com/office/drawing/2014/main" id="{786F5873-594C-16F3-115F-AB105C3E2B3A}"/>
              </a:ext>
            </a:extLst>
          </p:cNvPr>
          <p:cNvSpPr/>
          <p:nvPr/>
        </p:nvSpPr>
        <p:spPr>
          <a:xfrm>
            <a:off x="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fický objekt 4">
            <a:extLst>
              <a:ext uri="{FF2B5EF4-FFF2-40B4-BE49-F238E27FC236}">
                <a16:creationId xmlns:a16="http://schemas.microsoft.com/office/drawing/2014/main" id="{1B42A100-5A8A-8ABD-6839-9E7378C48B35}"/>
              </a:ext>
            </a:extLst>
          </p:cNvPr>
          <p:cNvPicPr>
            <a:picLocks noChangeAspect="1"/>
          </p:cNvPicPr>
          <p:nvPr/>
        </p:nvPicPr>
        <p:blipFill>
          <a:blip>
            <a:alphaModFix amt="24000"/>
            <a:extLst>
              <a:ext uri="{96DAC541-7B7A-43D3-8B79-37D633B846F1}">
                <asvg:svgBlip xmlns:asvg="http://schemas.microsoft.com/office/drawing/2016/SVG/main" r:embed="rId3"/>
              </a:ext>
            </a:extLst>
          </a:blip>
          <a:srcRect l="-18597" t="-13444" r="-13364" b="-35765"/>
          <a:stretch>
            <a:fillRect/>
          </a:stretch>
        </p:blipFill>
        <p:spPr>
          <a:xfrm>
            <a:off x="-133722" y="619200"/>
            <a:ext cx="6913345" cy="6872512"/>
          </a:xfrm>
          <a:prstGeom prst="rect">
            <a:avLst/>
          </a:prstGeom>
        </p:spPr>
      </p:pic>
      <p:pic>
        <p:nvPicPr>
          <p:cNvPr id="40" name="Obrázek 39" descr="Obsah obrázku černá, tma&#10;&#10;Obsah generovaný pomocí AI může být nesprávný.">
            <a:extLst>
              <a:ext uri="{FF2B5EF4-FFF2-40B4-BE49-F238E27FC236}">
                <a16:creationId xmlns:a16="http://schemas.microsoft.com/office/drawing/2014/main" id="{FFA7E1F8-0924-131E-D54C-56C52B489815}"/>
              </a:ext>
            </a:extLst>
          </p:cNvPr>
          <p:cNvPicPr>
            <a:picLocks noChangeAspect="1"/>
          </p:cNvPicPr>
          <p:nvPr/>
        </p:nvPicPr>
        <p:blipFill>
          <a:blip r:embed="rId4" cstate="screen">
            <a:alphaModFix amt="51000"/>
            <a:extLst>
              <a:ext uri="{28A0092B-C50C-407E-A947-70E740481C1C}">
                <a14:useLocalDpi xmlns:a14="http://schemas.microsoft.com/office/drawing/2010/main"/>
              </a:ext>
            </a:extLst>
          </a:blip>
          <a:stretch>
            <a:fillRect/>
          </a:stretch>
        </p:blipFill>
        <p:spPr>
          <a:xfrm>
            <a:off x="1371110" y="5290220"/>
            <a:ext cx="3549238" cy="306982"/>
          </a:xfrm>
          <a:prstGeom prst="rect">
            <a:avLst/>
          </a:prstGeom>
        </p:spPr>
      </p:pic>
      <p:sp>
        <p:nvSpPr>
          <p:cNvPr id="6" name="Picture Placeholder 5">
            <a:extLst>
              <a:ext uri="{FF2B5EF4-FFF2-40B4-BE49-F238E27FC236}">
                <a16:creationId xmlns:a16="http://schemas.microsoft.com/office/drawing/2014/main" id="{E3673930-97E1-2313-1132-26FE633AAE71}"/>
              </a:ext>
            </a:extLst>
          </p:cNvPr>
          <p:cNvSpPr>
            <a:spLocks noGrp="1"/>
          </p:cNvSpPr>
          <p:nvPr>
            <p:ph type="pic" sz="quarter" idx="11"/>
          </p:nvPr>
        </p:nvSpPr>
        <p:spPr/>
        <p:txBody>
          <a:bodyPr/>
          <a:lstStyle/>
          <a:p>
            <a:endParaRPr lang="en-CZ"/>
          </a:p>
        </p:txBody>
      </p:sp>
      <p:sp>
        <p:nvSpPr>
          <p:cNvPr id="2" name="Title 1">
            <a:extLst>
              <a:ext uri="{FF2B5EF4-FFF2-40B4-BE49-F238E27FC236}">
                <a16:creationId xmlns:a16="http://schemas.microsoft.com/office/drawing/2014/main" id="{E2F26433-00D4-7961-BFA2-F2CE38F8B641}"/>
              </a:ext>
            </a:extLst>
          </p:cNvPr>
          <p:cNvSpPr>
            <a:spLocks noGrp="1"/>
          </p:cNvSpPr>
          <p:nvPr>
            <p:ph type="title"/>
          </p:nvPr>
        </p:nvSpPr>
        <p:spPr/>
        <p:txBody>
          <a:bodyPr>
            <a:normAutofit/>
          </a:bodyPr>
          <a:lstStyle/>
          <a:p>
            <a:r>
              <a:rPr lang="en-US" sz="3200" noProof="0" dirty="0"/>
              <a:t>Platform Narrative.</a:t>
            </a:r>
          </a:p>
        </p:txBody>
      </p:sp>
      <p:sp>
        <p:nvSpPr>
          <p:cNvPr id="3" name="Content Placeholder 2">
            <a:extLst>
              <a:ext uri="{FF2B5EF4-FFF2-40B4-BE49-F238E27FC236}">
                <a16:creationId xmlns:a16="http://schemas.microsoft.com/office/drawing/2014/main" id="{25CF8CBE-0E70-ACB2-F439-58CF863CDA76}"/>
              </a:ext>
            </a:extLst>
          </p:cNvPr>
          <p:cNvSpPr>
            <a:spLocks noGrp="1"/>
          </p:cNvSpPr>
          <p:nvPr>
            <p:ph type="body" sz="quarter" idx="12"/>
          </p:nvPr>
        </p:nvSpPr>
        <p:spPr/>
        <p:txBody>
          <a:bodyPr>
            <a:noAutofit/>
          </a:bodyPr>
          <a:lstStyle/>
          <a:p>
            <a:pPr marL="0" indent="0">
              <a:lnSpc>
                <a:spcPts val="2400"/>
              </a:lnSpc>
              <a:spcBef>
                <a:spcPts val="1800"/>
              </a:spcBef>
              <a:buNone/>
            </a:pPr>
            <a:r>
              <a:rPr lang="en-US" sz="1600" noProof="0" dirty="0"/>
              <a:t>Use this slide for a concise explanation of the market problem, your differentiated point of view, and the business outcome you deliver. Keep it to 2-3 sentences.</a:t>
            </a:r>
          </a:p>
        </p:txBody>
      </p:sp>
      <p:pic>
        <p:nvPicPr>
          <p:cNvPr id="16" name="Obrázek 15" descr="Obsah obrázku text, snímek obrazovky, software, Operační systém&#10;&#10;Obsah generovaný pomocí AI může být nesprávný.">
            <a:extLst>
              <a:ext uri="{FF2B5EF4-FFF2-40B4-BE49-F238E27FC236}">
                <a16:creationId xmlns:a16="http://schemas.microsoft.com/office/drawing/2014/main" id="{1BB828A2-5AE8-0AFB-5075-02F33DBC33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358" y="1484636"/>
            <a:ext cx="1658720" cy="1875074"/>
          </a:xfrm>
          <a:prstGeom prst="rect">
            <a:avLst/>
          </a:prstGeom>
        </p:spPr>
      </p:pic>
      <p:grpSp>
        <p:nvGrpSpPr>
          <p:cNvPr id="33" name="Skupina 32">
            <a:extLst>
              <a:ext uri="{FF2B5EF4-FFF2-40B4-BE49-F238E27FC236}">
                <a16:creationId xmlns:a16="http://schemas.microsoft.com/office/drawing/2014/main" id="{189BA6D7-4AD5-2A91-E2A6-2FB3E97FB754}"/>
              </a:ext>
            </a:extLst>
          </p:cNvPr>
          <p:cNvGrpSpPr/>
          <p:nvPr/>
        </p:nvGrpSpPr>
        <p:grpSpPr>
          <a:xfrm>
            <a:off x="1248389" y="2711769"/>
            <a:ext cx="3661990" cy="2690459"/>
            <a:chOff x="1451148" y="2621216"/>
            <a:chExt cx="3562812" cy="2617595"/>
          </a:xfrm>
        </p:grpSpPr>
        <p:pic>
          <p:nvPicPr>
            <p:cNvPr id="32" name="Obrázek 31" descr="Obsah obrázku snímek obrazovky, strom, text&#10;&#10;Obsah generovaný pomocí AI může být nesprávný.">
              <a:extLst>
                <a:ext uri="{FF2B5EF4-FFF2-40B4-BE49-F238E27FC236}">
                  <a16:creationId xmlns:a16="http://schemas.microsoft.com/office/drawing/2014/main" id="{D1BED309-9E12-6C47-D499-B877F1BC1B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63132" y="2694509"/>
              <a:ext cx="3342001" cy="1844154"/>
            </a:xfrm>
            <a:prstGeom prst="rect">
              <a:avLst/>
            </a:prstGeom>
          </p:spPr>
        </p:pic>
        <p:pic>
          <p:nvPicPr>
            <p:cNvPr id="28" name="Obrázek 27" descr="Obsah obrázku snímek obrazovky, text, displej, počítač&#10;&#10;Obsah generovaný pomocí AI může být nesprávný.">
              <a:extLst>
                <a:ext uri="{FF2B5EF4-FFF2-40B4-BE49-F238E27FC236}">
                  <a16:creationId xmlns:a16="http://schemas.microsoft.com/office/drawing/2014/main" id="{3A9E3039-6260-51F5-C720-EE0069ED4C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51148" y="2621216"/>
              <a:ext cx="3562812" cy="2617595"/>
            </a:xfrm>
            <a:prstGeom prst="rect">
              <a:avLst/>
            </a:prstGeom>
          </p:spPr>
        </p:pic>
      </p:grpSp>
      <p:pic>
        <p:nvPicPr>
          <p:cNvPr id="18" name="Obrázek 17" descr="Obsah obrázku text, snímek obrazovky, Písmo, software&#10;&#10;Obsah generovaný pomocí AI může být nesprávný.">
            <a:extLst>
              <a:ext uri="{FF2B5EF4-FFF2-40B4-BE49-F238E27FC236}">
                <a16:creationId xmlns:a16="http://schemas.microsoft.com/office/drawing/2014/main" id="{9B8C3C2E-7F86-3CD4-22EF-DC1FF98FC7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50498" y="1174469"/>
            <a:ext cx="1459880" cy="1484644"/>
          </a:xfrm>
          <a:prstGeom prst="rect">
            <a:avLst/>
          </a:prstGeom>
        </p:spPr>
      </p:pic>
      <p:pic>
        <p:nvPicPr>
          <p:cNvPr id="14" name="Obrázek 13" descr="Obsah obrázku text, snímek obrazovky, Operační systém, multimédia&#10;&#10;Obsah generovaný pomocí AI může být nesprávný.">
            <a:extLst>
              <a:ext uri="{FF2B5EF4-FFF2-40B4-BE49-F238E27FC236}">
                <a16:creationId xmlns:a16="http://schemas.microsoft.com/office/drawing/2014/main" id="{CF87FD06-6C30-0450-A4D0-3F92892CD2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4721" y="3509140"/>
            <a:ext cx="1485401" cy="1807205"/>
          </a:xfrm>
          <a:prstGeom prst="rect">
            <a:avLst/>
          </a:prstGeom>
        </p:spPr>
      </p:pic>
      <p:pic>
        <p:nvPicPr>
          <p:cNvPr id="12" name="Obrázek 11" descr="Obsah obrázku text, snímek obrazovky, Písmo, logo&#10;&#10;Obsah generovaný pomocí AI může být nesprávný.">
            <a:extLst>
              <a:ext uri="{FF2B5EF4-FFF2-40B4-BE49-F238E27FC236}">
                <a16:creationId xmlns:a16="http://schemas.microsoft.com/office/drawing/2014/main" id="{6C5FF39C-CEAC-0091-B52D-7D16452C8ED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28122" y="3251917"/>
            <a:ext cx="1682633" cy="1293650"/>
          </a:xfrm>
          <a:prstGeom prst="rect">
            <a:avLst/>
          </a:prstGeom>
        </p:spPr>
      </p:pic>
      <p:pic>
        <p:nvPicPr>
          <p:cNvPr id="34" name="Obrázek 33" descr="Obsah obrázku text, snímek obrazovky, Písmo, logo&#10;&#10;Obsah generovaný pomocí AI může být nesprávný.">
            <a:extLst>
              <a:ext uri="{FF2B5EF4-FFF2-40B4-BE49-F238E27FC236}">
                <a16:creationId xmlns:a16="http://schemas.microsoft.com/office/drawing/2014/main" id="{AA361D8F-5905-EAFC-009C-5FED8C1E16F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3590" y="2031789"/>
            <a:ext cx="1704526" cy="1139870"/>
          </a:xfrm>
          <a:prstGeom prst="rect">
            <a:avLst/>
          </a:prstGeom>
        </p:spPr>
      </p:pic>
      <p:pic>
        <p:nvPicPr>
          <p:cNvPr id="10" name="Obrázek 9" descr="Obsah obrázku snímek obrazovky, nachový, design&#10;&#10;Obsah generovaný pomocí AI může být nesprávný.">
            <a:extLst>
              <a:ext uri="{FF2B5EF4-FFF2-40B4-BE49-F238E27FC236}">
                <a16:creationId xmlns:a16="http://schemas.microsoft.com/office/drawing/2014/main" id="{B5D6C5F3-B9BB-52ED-D3E5-5B6D36FFD97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57735" y="4096611"/>
            <a:ext cx="689166" cy="1368456"/>
          </a:xfrm>
          <a:prstGeom prst="rect">
            <a:avLst/>
          </a:prstGeom>
        </p:spPr>
      </p:pic>
      <p:pic>
        <p:nvPicPr>
          <p:cNvPr id="22" name="Obrázek 21" descr="Obsah obrázku text, snímek obrazovky, diagram, Operační systém&#10;&#10;Obsah generovaný pomocí AI může být nesprávný.">
            <a:extLst>
              <a:ext uri="{FF2B5EF4-FFF2-40B4-BE49-F238E27FC236}">
                <a16:creationId xmlns:a16="http://schemas.microsoft.com/office/drawing/2014/main" id="{A02D65F0-4CD6-1022-5C4E-2F6A4F766DE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55625" y="2067465"/>
            <a:ext cx="1900919" cy="1259665"/>
          </a:xfrm>
          <a:prstGeom prst="rect">
            <a:avLst/>
          </a:prstGeom>
        </p:spPr>
      </p:pic>
    </p:spTree>
    <p:extLst>
      <p:ext uri="{BB962C8B-B14F-4D97-AF65-F5344CB8AC3E}">
        <p14:creationId xmlns:p14="http://schemas.microsoft.com/office/powerpoint/2010/main" val="71775033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6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8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1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3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8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8BE39-4CFB-73FE-7663-C0B1EC4229DE}"/>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DFE1E7E5-DF70-8DD0-0762-E9D4F651EC6B}"/>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5000" b="5000"/>
          <a:stretch/>
        </p:blipFill>
        <p:spPr>
          <a:prstGeom prst="rect">
            <a:avLst/>
          </a:prstGeom>
        </p:spPr>
      </p:pic>
      <p:sp>
        <p:nvSpPr>
          <p:cNvPr id="7" name="Body">
            <a:extLst>
              <a:ext uri="{FF2B5EF4-FFF2-40B4-BE49-F238E27FC236}">
                <a16:creationId xmlns:a16="http://schemas.microsoft.com/office/drawing/2014/main" id="{51BCC684-1D7D-3F61-F99B-EFCC50405244}"/>
              </a:ext>
            </a:extLst>
          </p:cNvPr>
          <p:cNvSpPr>
            <a:spLocks noGrp="1"/>
          </p:cNvSpPr>
          <p:nvPr>
            <p:ph type="body" sz="quarter" idx="12"/>
          </p:nvPr>
        </p:nvSpPr>
        <p:spPr/>
        <p:txBody>
          <a:bodyPr/>
          <a:lstStyle/>
          <a:p>
            <a:pPr marL="0" indent="0">
              <a:buNone/>
            </a:pPr>
            <a:r>
              <a:rPr lang="en-CZ" dirty="0"/>
              <a:t>Content goes here</a:t>
            </a:r>
          </a:p>
        </p:txBody>
      </p:sp>
      <p:sp>
        <p:nvSpPr>
          <p:cNvPr id="2" name="Title">
            <a:extLst>
              <a:ext uri="{FF2B5EF4-FFF2-40B4-BE49-F238E27FC236}">
                <a16:creationId xmlns:a16="http://schemas.microsoft.com/office/drawing/2014/main" id="{B557F3D9-8E4E-0513-0EEA-38B0C18E230D}"/>
              </a:ext>
            </a:extLst>
          </p:cNvPr>
          <p:cNvSpPr>
            <a:spLocks noGrp="1"/>
          </p:cNvSpPr>
          <p:nvPr>
            <p:ph type="title"/>
          </p:nvPr>
        </p:nvSpPr>
        <p:spPr/>
        <p:txBody>
          <a:bodyPr>
            <a:normAutofit/>
          </a:bodyPr>
          <a:lstStyle/>
          <a:p>
            <a:r>
              <a:rPr lang="en-US" sz="3200" noProof="0" dirty="0"/>
              <a:t>Platform Narrative.</a:t>
            </a:r>
          </a:p>
        </p:txBody>
      </p:sp>
    </p:spTree>
    <p:extLst>
      <p:ext uri="{BB962C8B-B14F-4D97-AF65-F5344CB8AC3E}">
        <p14:creationId xmlns:p14="http://schemas.microsoft.com/office/powerpoint/2010/main" val="115959019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758BD-DFBF-CA42-0BCD-A394FDF29F20}"/>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2D56386-F565-5E04-9A29-B0E2C183B1B3}"/>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10851" r="10851"/>
          <a:stretch/>
        </p:blipFill>
        <p:spPr>
          <a:prstGeom prst="rect">
            <a:avLst/>
          </a:prstGeom>
        </p:spPr>
      </p:pic>
      <p:sp>
        <p:nvSpPr>
          <p:cNvPr id="7" name="Body">
            <a:extLst>
              <a:ext uri="{FF2B5EF4-FFF2-40B4-BE49-F238E27FC236}">
                <a16:creationId xmlns:a16="http://schemas.microsoft.com/office/drawing/2014/main" id="{A7B993B3-8D16-7A39-1651-C21F1AD048BE}"/>
              </a:ext>
            </a:extLst>
          </p:cNvPr>
          <p:cNvSpPr>
            <a:spLocks noGrp="1"/>
          </p:cNvSpPr>
          <p:nvPr>
            <p:ph type="body" sz="quarter" idx="12"/>
          </p:nvPr>
        </p:nvSpPr>
        <p:spPr/>
        <p:txBody>
          <a:bodyPr/>
          <a:lstStyle/>
          <a:p>
            <a:pPr marL="0" indent="0">
              <a:buNone/>
            </a:pPr>
            <a:r>
              <a:rPr lang="en-CZ" dirty="0"/>
              <a:t>Content goes here</a:t>
            </a:r>
          </a:p>
        </p:txBody>
      </p:sp>
      <p:sp>
        <p:nvSpPr>
          <p:cNvPr id="2" name="Title">
            <a:extLst>
              <a:ext uri="{FF2B5EF4-FFF2-40B4-BE49-F238E27FC236}">
                <a16:creationId xmlns:a16="http://schemas.microsoft.com/office/drawing/2014/main" id="{644DE349-51FF-C686-A83E-7059FF0A2700}"/>
              </a:ext>
            </a:extLst>
          </p:cNvPr>
          <p:cNvSpPr>
            <a:spLocks noGrp="1"/>
          </p:cNvSpPr>
          <p:nvPr>
            <p:ph type="title"/>
          </p:nvPr>
        </p:nvSpPr>
        <p:spPr/>
        <p:txBody>
          <a:bodyPr>
            <a:normAutofit/>
          </a:bodyPr>
          <a:lstStyle/>
          <a:p>
            <a:r>
              <a:rPr lang="en-US" sz="3200" noProof="0" dirty="0"/>
              <a:t>Platform Narrative.</a:t>
            </a:r>
          </a:p>
        </p:txBody>
      </p:sp>
    </p:spTree>
    <p:extLst>
      <p:ext uri="{BB962C8B-B14F-4D97-AF65-F5344CB8AC3E}">
        <p14:creationId xmlns:p14="http://schemas.microsoft.com/office/powerpoint/2010/main" val="264918096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7444E-1401-125A-0CDE-D6765EE3FB4C}"/>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257F191-5DF1-8323-657A-6F645CF9D5B9}"/>
              </a:ext>
            </a:extLst>
          </p:cNvPr>
          <p:cNvPicPr>
            <a:picLocks noGrp="1" noChangeAspect="1"/>
          </p:cNvPicPr>
          <p:nvPr>
            <p:ph type="pic" sz="quarter" idx="11"/>
          </p:nvPr>
        </p:nvPicPr>
        <p:blipFill>
          <a:blip r:embed="rId3"/>
          <a:srcRect l="4042" r="4042"/>
          <a:stretch/>
        </p:blipFill>
        <p:spPr>
          <a:prstGeom prst="rect">
            <a:avLst/>
          </a:prstGeom>
        </p:spPr>
      </p:pic>
      <p:sp>
        <p:nvSpPr>
          <p:cNvPr id="2" name="Title 1">
            <a:extLst>
              <a:ext uri="{FF2B5EF4-FFF2-40B4-BE49-F238E27FC236}">
                <a16:creationId xmlns:a16="http://schemas.microsoft.com/office/drawing/2014/main" id="{B38682D0-DFC5-EE67-D6B7-8022B843A54F}"/>
              </a:ext>
            </a:extLst>
          </p:cNvPr>
          <p:cNvSpPr>
            <a:spLocks noGrp="1"/>
          </p:cNvSpPr>
          <p:nvPr>
            <p:ph type="title"/>
          </p:nvPr>
        </p:nvSpPr>
        <p:spPr/>
        <p:txBody>
          <a:bodyPr>
            <a:normAutofit/>
          </a:bodyPr>
          <a:lstStyle/>
          <a:p>
            <a:r>
              <a:rPr lang="cs-CZ" sz="3200" noProof="0" dirty="0" err="1"/>
              <a:t>Ideal</a:t>
            </a:r>
            <a:r>
              <a:rPr lang="cs-CZ" sz="3200" noProof="0" dirty="0"/>
              <a:t> </a:t>
            </a:r>
            <a:r>
              <a:rPr lang="cs-CZ" sz="3200" noProof="0" dirty="0" err="1"/>
              <a:t>Customer</a:t>
            </a:r>
            <a:r>
              <a:rPr lang="cs-CZ" sz="3200" noProof="0" dirty="0"/>
              <a:t> Profile</a:t>
            </a:r>
            <a:endParaRPr lang="en-US" sz="3200" noProof="0" dirty="0">
              <a:solidFill>
                <a:srgbClr val="F05A22"/>
              </a:solidFill>
            </a:endParaRPr>
          </a:p>
        </p:txBody>
      </p:sp>
      <p:sp>
        <p:nvSpPr>
          <p:cNvPr id="3" name="Content Placeholder 2">
            <a:extLst>
              <a:ext uri="{FF2B5EF4-FFF2-40B4-BE49-F238E27FC236}">
                <a16:creationId xmlns:a16="http://schemas.microsoft.com/office/drawing/2014/main" id="{68D2CE2D-2A13-08A3-2ABB-0916025A5A40}"/>
              </a:ext>
            </a:extLst>
          </p:cNvPr>
          <p:cNvSpPr>
            <a:spLocks noGrp="1"/>
          </p:cNvSpPr>
          <p:nvPr>
            <p:ph type="body" sz="quarter" idx="12"/>
          </p:nvPr>
        </p:nvSpPr>
        <p:spPr>
          <a:xfrm>
            <a:off x="515938" y="1837245"/>
            <a:ext cx="6614067" cy="1138661"/>
          </a:xfrm>
        </p:spPr>
        <p:txBody>
          <a:bodyPr>
            <a:noAutofit/>
          </a:bodyPr>
          <a:lstStyle/>
          <a:p>
            <a:pPr marL="0" indent="0">
              <a:lnSpc>
                <a:spcPts val="2400"/>
              </a:lnSpc>
              <a:spcBef>
                <a:spcPts val="3000"/>
              </a:spcBef>
              <a:buNone/>
            </a:pPr>
            <a:r>
              <a:rPr lang="en-US" sz="1600" noProof="0" dirty="0"/>
              <a:t>Use this slide to define the markets, industries, revenue bands, and buyer signals that indicate strong fit. Keep the narrative brief and specific.</a:t>
            </a:r>
          </a:p>
        </p:txBody>
      </p:sp>
      <p:sp>
        <p:nvSpPr>
          <p:cNvPr id="12" name="Content Placeholder 2">
            <a:extLst>
              <a:ext uri="{FF2B5EF4-FFF2-40B4-BE49-F238E27FC236}">
                <a16:creationId xmlns:a16="http://schemas.microsoft.com/office/drawing/2014/main" id="{1F4E5034-E35D-BDBA-3999-10A3266CDA76}"/>
              </a:ext>
            </a:extLst>
          </p:cNvPr>
          <p:cNvSpPr txBox="1">
            <a:spLocks/>
          </p:cNvSpPr>
          <p:nvPr/>
        </p:nvSpPr>
        <p:spPr>
          <a:xfrm>
            <a:off x="515938" y="3804052"/>
            <a:ext cx="6614067" cy="102583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F05A22"/>
              </a:buClr>
              <a:buFont typeface="Arial" panose="020B0604020202020204" pitchFamily="34" charset="0"/>
              <a:buNone/>
              <a:defRPr sz="2800" kern="1200">
                <a:solidFill>
                  <a:schemeClr val="tx1"/>
                </a:solidFill>
                <a:latin typeface="GT Walsheim" panose="00000500000000000000" pitchFamily="50" charset="-18"/>
                <a:ea typeface="+mn-ea"/>
                <a:cs typeface="+mn-cs"/>
              </a:defRPr>
            </a:lvl1pPr>
            <a:lvl2pPr marL="685800" indent="-228600" algn="l" defTabSz="914400" rtl="0" eaLnBrk="1" latinLnBrk="0" hangingPunct="1">
              <a:lnSpc>
                <a:spcPct val="90000"/>
              </a:lnSpc>
              <a:spcBef>
                <a:spcPts val="500"/>
              </a:spcBef>
              <a:buClr>
                <a:srgbClr val="F05A22"/>
              </a:buClr>
              <a:buFont typeface="Arial" panose="020B0604020202020204" pitchFamily="34" charset="0"/>
              <a:buNone/>
              <a:defRPr sz="2000" kern="1200">
                <a:solidFill>
                  <a:schemeClr val="tx1"/>
                </a:solidFill>
                <a:latin typeface="GT Walsheim" panose="00000500000000000000" pitchFamily="50" charset="-18"/>
                <a:ea typeface="+mn-ea"/>
                <a:cs typeface="+mn-cs"/>
              </a:defRPr>
            </a:lvl2pPr>
            <a:lvl3pPr marL="1143000" indent="-228600" algn="l" defTabSz="914400" rtl="0" eaLnBrk="1" latinLnBrk="0" hangingPunct="1">
              <a:lnSpc>
                <a:spcPct val="90000"/>
              </a:lnSpc>
              <a:spcBef>
                <a:spcPts val="500"/>
              </a:spcBef>
              <a:buClr>
                <a:srgbClr val="F05A22"/>
              </a:buClr>
              <a:buFont typeface="Arial" panose="020B0604020202020204" pitchFamily="34" charset="0"/>
              <a:buNone/>
              <a:defRPr sz="1400" kern="1200">
                <a:solidFill>
                  <a:schemeClr val="tx1"/>
                </a:solidFill>
                <a:latin typeface="GT Walsheim" panose="00000500000000000000" pitchFamily="50" charset="-18"/>
                <a:ea typeface="+mn-ea"/>
                <a:cs typeface="+mn-cs"/>
              </a:defRPr>
            </a:lvl3pPr>
            <a:lvl4pPr marL="1600200" indent="-228600" algn="l" defTabSz="914400" rtl="0" eaLnBrk="1" latinLnBrk="0" hangingPunct="1">
              <a:lnSpc>
                <a:spcPct val="90000"/>
              </a:lnSpc>
              <a:spcBef>
                <a:spcPts val="500"/>
              </a:spcBef>
              <a:buClr>
                <a:srgbClr val="F05A22"/>
              </a:buClr>
              <a:buFont typeface="Arial" panose="020B0604020202020204" pitchFamily="34" charset="0"/>
              <a:buNone/>
              <a:defRPr sz="1000" b="0" i="0" kern="1200">
                <a:solidFill>
                  <a:schemeClr val="tx1"/>
                </a:solidFill>
                <a:latin typeface="GT Walsheim" panose="00000500000000000000" pitchFamily="50" charset="-18"/>
                <a:ea typeface="+mn-ea"/>
                <a:cs typeface="+mn-cs"/>
              </a:defRPr>
            </a:lvl4pPr>
            <a:lvl5pPr marL="2057400" indent="-228600" algn="l" defTabSz="914400" rtl="0" eaLnBrk="1" latinLnBrk="0" hangingPunct="1">
              <a:lnSpc>
                <a:spcPct val="90000"/>
              </a:lnSpc>
              <a:spcBef>
                <a:spcPts val="500"/>
              </a:spcBef>
              <a:buClr>
                <a:srgbClr val="F05A22"/>
              </a:buClr>
              <a:buFont typeface="Arial" panose="020B0604020202020204" pitchFamily="34" charset="0"/>
              <a:buNone/>
              <a:defRPr sz="1000" kern="1200">
                <a:solidFill>
                  <a:schemeClr val="tx1"/>
                </a:solidFill>
                <a:latin typeface="GT Walsheim" panose="000005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a:lstStyle>
          <a:p>
            <a:pPr marL="0" indent="0">
              <a:lnSpc>
                <a:spcPts val="2400"/>
              </a:lnSpc>
              <a:spcBef>
                <a:spcPts val="3000"/>
              </a:spcBef>
            </a:pPr>
            <a:r>
              <a:rPr lang="en-US" sz="1600" dirty="0"/>
              <a:t>Use this slide to define the markets, industries, revenue bands, and buyer signals that indicate strong fit. Keep the narrative brief and specific.</a:t>
            </a:r>
          </a:p>
          <a:p>
            <a:pPr marL="0" indent="0">
              <a:lnSpc>
                <a:spcPts val="2400"/>
              </a:lnSpc>
              <a:spcBef>
                <a:spcPts val="3000"/>
              </a:spcBef>
            </a:pPr>
            <a:endParaRPr lang="en-US" sz="1600" dirty="0"/>
          </a:p>
        </p:txBody>
      </p:sp>
      <p:sp>
        <p:nvSpPr>
          <p:cNvPr id="6" name="Chip-squared-Sky Blue">
            <a:extLst>
              <a:ext uri="{FF2B5EF4-FFF2-40B4-BE49-F238E27FC236}">
                <a16:creationId xmlns:a16="http://schemas.microsoft.com/office/drawing/2014/main" id="{8BBD84B4-8C58-8377-4DA7-FBFC8041F3E0}"/>
              </a:ext>
            </a:extLst>
          </p:cNvPr>
          <p:cNvSpPr/>
          <p:nvPr/>
        </p:nvSpPr>
        <p:spPr>
          <a:xfrm>
            <a:off x="515938" y="1488695"/>
            <a:ext cx="734886" cy="259675"/>
          </a:xfrm>
          <a:prstGeom prst="roundRect">
            <a:avLst>
              <a:gd name="adj" fmla="val 15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t>chip</a:t>
            </a:r>
          </a:p>
        </p:txBody>
      </p:sp>
      <p:sp>
        <p:nvSpPr>
          <p:cNvPr id="8" name="Chip-squared-Section Purple">
            <a:extLst>
              <a:ext uri="{FF2B5EF4-FFF2-40B4-BE49-F238E27FC236}">
                <a16:creationId xmlns:a16="http://schemas.microsoft.com/office/drawing/2014/main" id="{470188B6-6550-AF76-53F4-C56FCF9BE291}"/>
              </a:ext>
            </a:extLst>
          </p:cNvPr>
          <p:cNvSpPr/>
          <p:nvPr/>
        </p:nvSpPr>
        <p:spPr>
          <a:xfrm>
            <a:off x="515938" y="3465704"/>
            <a:ext cx="734886" cy="259675"/>
          </a:xfrm>
          <a:prstGeom prst="roundRect">
            <a:avLst>
              <a:gd name="adj" fmla="val 15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solidFill>
                  <a:schemeClr val="bg1"/>
                </a:solidFill>
              </a:rPr>
              <a:t>chip</a:t>
            </a:r>
          </a:p>
        </p:txBody>
      </p:sp>
    </p:spTree>
    <p:extLst>
      <p:ext uri="{BB962C8B-B14F-4D97-AF65-F5344CB8AC3E}">
        <p14:creationId xmlns:p14="http://schemas.microsoft.com/office/powerpoint/2010/main" val="35303928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dy">
            <a:extLst>
              <a:ext uri="{FF2B5EF4-FFF2-40B4-BE49-F238E27FC236}">
                <a16:creationId xmlns:a16="http://schemas.microsoft.com/office/drawing/2014/main" id="{2B04EC39-06FA-81FD-8717-9C036691FBA7}"/>
              </a:ext>
            </a:extLst>
          </p:cNvPr>
          <p:cNvSpPr>
            <a:spLocks noGrp="1"/>
          </p:cNvSpPr>
          <p:nvPr>
            <p:ph type="body" sz="quarter" idx="12"/>
          </p:nvPr>
        </p:nvSpPr>
        <p:spPr/>
        <p:txBody>
          <a:bodyPr>
            <a:normAutofit/>
          </a:bodyPr>
          <a:lstStyle/>
          <a:p>
            <a:r>
              <a:rPr lang="en-CZ" sz="1400" dirty="0"/>
              <a:t>C</a:t>
            </a:r>
            <a:r>
              <a:rPr lang="en-GB" sz="1400" dirty="0"/>
              <a:t>o</a:t>
            </a:r>
            <a:r>
              <a:rPr lang="en-CZ" sz="1400" dirty="0"/>
              <a:t>ntent goes here</a:t>
            </a:r>
          </a:p>
        </p:txBody>
      </p:sp>
      <p:pic>
        <p:nvPicPr>
          <p:cNvPr id="6" name="Picture" descr="A screenshot of a chat&#10;&#10;AI-generated content may be incorrect.">
            <a:extLst>
              <a:ext uri="{FF2B5EF4-FFF2-40B4-BE49-F238E27FC236}">
                <a16:creationId xmlns:a16="http://schemas.microsoft.com/office/drawing/2014/main" id="{5AA6C1B1-7E7B-E02F-6DBB-73D4854048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0054" y="1011730"/>
            <a:ext cx="5316183" cy="5316183"/>
          </a:xfrm>
          <a:prstGeom prst="rect">
            <a:avLst/>
          </a:prstGeom>
        </p:spPr>
      </p:pic>
      <p:sp>
        <p:nvSpPr>
          <p:cNvPr id="4" name="Subtitle">
            <a:extLst>
              <a:ext uri="{FF2B5EF4-FFF2-40B4-BE49-F238E27FC236}">
                <a16:creationId xmlns:a16="http://schemas.microsoft.com/office/drawing/2014/main" id="{E7D0807F-0EF3-7840-6093-4D0430FE26E3}"/>
              </a:ext>
            </a:extLst>
          </p:cNvPr>
          <p:cNvSpPr>
            <a:spLocks noGrp="1"/>
          </p:cNvSpPr>
          <p:nvPr>
            <p:ph type="body" idx="1"/>
          </p:nvPr>
        </p:nvSpPr>
        <p:spPr/>
        <p:txBody>
          <a:bodyPr>
            <a:normAutofit/>
          </a:bodyPr>
          <a:lstStyle/>
          <a:p>
            <a:r>
              <a:rPr lang="en-US" sz="1400" dirty="0"/>
              <a:t>Use this slide to explain</a:t>
            </a:r>
            <a:endParaRPr lang="en-CZ" sz="1400" dirty="0"/>
          </a:p>
        </p:txBody>
      </p:sp>
      <p:sp>
        <p:nvSpPr>
          <p:cNvPr id="2" name="Title">
            <a:extLst>
              <a:ext uri="{FF2B5EF4-FFF2-40B4-BE49-F238E27FC236}">
                <a16:creationId xmlns:a16="http://schemas.microsoft.com/office/drawing/2014/main" id="{3073E1D2-E0B8-D505-547D-CDCEC6CD8829}"/>
              </a:ext>
            </a:extLst>
          </p:cNvPr>
          <p:cNvSpPr>
            <a:spLocks noGrp="1"/>
          </p:cNvSpPr>
          <p:nvPr>
            <p:ph type="title"/>
          </p:nvPr>
        </p:nvSpPr>
        <p:spPr/>
        <p:txBody>
          <a:bodyPr anchor="ctr">
            <a:normAutofit/>
          </a:bodyPr>
          <a:lstStyle/>
          <a:p>
            <a:r>
              <a:rPr lang="en-US" sz="3200" noProof="0" dirty="0">
                <a:latin typeface="+mj-lt"/>
              </a:rPr>
              <a:t>Capability Highlight.</a:t>
            </a:r>
            <a:endParaRPr lang="en-US" sz="3200" noProof="0" dirty="0">
              <a:solidFill>
                <a:srgbClr val="F05A22"/>
              </a:solidFill>
              <a:latin typeface="+mj-lt"/>
            </a:endParaRPr>
          </a:p>
        </p:txBody>
      </p:sp>
    </p:spTree>
    <p:extLst>
      <p:ext uri="{BB962C8B-B14F-4D97-AF65-F5344CB8AC3E}">
        <p14:creationId xmlns:p14="http://schemas.microsoft.com/office/powerpoint/2010/main" val="51390931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42140A2-FB86-9AA0-4B21-7BC3A53289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7234" y="2889367"/>
            <a:ext cx="5008293" cy="3150325"/>
          </a:xfrm>
          <a:prstGeom prst="rect">
            <a:avLst/>
          </a:prstGeom>
        </p:spPr>
      </p:pic>
      <p:sp>
        <p:nvSpPr>
          <p:cNvPr id="2" name="Title 1">
            <a:extLst>
              <a:ext uri="{FF2B5EF4-FFF2-40B4-BE49-F238E27FC236}">
                <a16:creationId xmlns:a16="http://schemas.microsoft.com/office/drawing/2014/main" id="{103B9CB2-A92C-5ABC-EAD1-736F51806A76}"/>
              </a:ext>
            </a:extLst>
          </p:cNvPr>
          <p:cNvSpPr>
            <a:spLocks noGrp="1"/>
          </p:cNvSpPr>
          <p:nvPr>
            <p:ph type="title"/>
          </p:nvPr>
        </p:nvSpPr>
        <p:spPr/>
        <p:txBody>
          <a:bodyPr>
            <a:normAutofit/>
          </a:bodyPr>
          <a:lstStyle/>
          <a:p>
            <a:r>
              <a:rPr lang="en-US" sz="3200" noProof="0" dirty="0"/>
              <a:t>Strategic Vision.</a:t>
            </a:r>
          </a:p>
        </p:txBody>
      </p:sp>
      <p:sp>
        <p:nvSpPr>
          <p:cNvPr id="15" name="Text Placeholder 14">
            <a:extLst>
              <a:ext uri="{FF2B5EF4-FFF2-40B4-BE49-F238E27FC236}">
                <a16:creationId xmlns:a16="http://schemas.microsoft.com/office/drawing/2014/main" id="{85A63855-F76E-DFA0-7FA9-C9F616EDFD6D}"/>
              </a:ext>
            </a:extLst>
          </p:cNvPr>
          <p:cNvSpPr>
            <a:spLocks noGrp="1"/>
          </p:cNvSpPr>
          <p:nvPr>
            <p:ph type="body" idx="1"/>
          </p:nvPr>
        </p:nvSpPr>
        <p:spPr/>
        <p:txBody>
          <a:bodyPr/>
          <a:lstStyle/>
          <a:p>
            <a:endParaRPr lang="en-CZ"/>
          </a:p>
        </p:txBody>
      </p:sp>
      <p:sp>
        <p:nvSpPr>
          <p:cNvPr id="13" name="Text Placeholder 12">
            <a:extLst>
              <a:ext uri="{FF2B5EF4-FFF2-40B4-BE49-F238E27FC236}">
                <a16:creationId xmlns:a16="http://schemas.microsoft.com/office/drawing/2014/main" id="{2AFB1EF6-75DA-4CDE-5DED-949CD3AC4214}"/>
              </a:ext>
            </a:extLst>
          </p:cNvPr>
          <p:cNvSpPr>
            <a:spLocks noGrp="1"/>
          </p:cNvSpPr>
          <p:nvPr>
            <p:ph type="body" sz="quarter" idx="12"/>
          </p:nvPr>
        </p:nvSpPr>
        <p:spPr/>
        <p:txBody>
          <a:bodyPr/>
          <a:lstStyle/>
          <a:p>
            <a:endParaRPr lang="en-CZ" dirty="0"/>
          </a:p>
        </p:txBody>
      </p:sp>
      <p:pic>
        <p:nvPicPr>
          <p:cNvPr id="4" name="Obrázek 4" descr="Obsah obrázku Grafika, grafický design, Písmo, klipart&#10;&#10;Obsah generovaný pomocí AI může být nesprávný.">
            <a:extLst>
              <a:ext uri="{FF2B5EF4-FFF2-40B4-BE49-F238E27FC236}">
                <a16:creationId xmlns:a16="http://schemas.microsoft.com/office/drawing/2014/main" id="{EBC429D6-126F-1375-236C-5BC12203C8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33756" y="700394"/>
            <a:ext cx="846472" cy="374500"/>
          </a:xfrm>
          <a:prstGeom prst="rect">
            <a:avLst/>
          </a:prstGeom>
        </p:spPr>
      </p:pic>
      <p:pic>
        <p:nvPicPr>
          <p:cNvPr id="5" name="Obrázek 8" descr="Obsah obrázku text, elektronika, snímek obrazovky, Lidská tvář&#10;&#10;Obsah generovaný pomocí AI může být nesprávný.">
            <a:extLst>
              <a:ext uri="{FF2B5EF4-FFF2-40B4-BE49-F238E27FC236}">
                <a16:creationId xmlns:a16="http://schemas.microsoft.com/office/drawing/2014/main" id="{7BFC549D-1D27-6D75-73AC-5A70F37B79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45341" y="1453463"/>
            <a:ext cx="2376830" cy="3645794"/>
          </a:xfrm>
          <a:prstGeom prst="rect">
            <a:avLst/>
          </a:prstGeom>
        </p:spPr>
      </p:pic>
      <p:pic>
        <p:nvPicPr>
          <p:cNvPr id="12" name="Picture 11">
            <a:extLst>
              <a:ext uri="{FF2B5EF4-FFF2-40B4-BE49-F238E27FC236}">
                <a16:creationId xmlns:a16="http://schemas.microsoft.com/office/drawing/2014/main" id="{DA61F10B-B590-D532-8240-D28632F7BD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2288" y="4306892"/>
            <a:ext cx="2376830" cy="970289"/>
          </a:xfrm>
          <a:prstGeom prst="rect">
            <a:avLst/>
          </a:prstGeom>
        </p:spPr>
      </p:pic>
      <p:pic>
        <p:nvPicPr>
          <p:cNvPr id="18" name="Picture 17">
            <a:extLst>
              <a:ext uri="{FF2B5EF4-FFF2-40B4-BE49-F238E27FC236}">
                <a16:creationId xmlns:a16="http://schemas.microsoft.com/office/drawing/2014/main" id="{6F9DE002-FF6E-D33D-7968-C975A9ADFC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7605" y="668018"/>
            <a:ext cx="1987550" cy="1825601"/>
          </a:xfrm>
          <a:prstGeom prst="rect">
            <a:avLst/>
          </a:prstGeom>
        </p:spPr>
      </p:pic>
      <p:pic>
        <p:nvPicPr>
          <p:cNvPr id="14" name="Picture 13">
            <a:extLst>
              <a:ext uri="{FF2B5EF4-FFF2-40B4-BE49-F238E27FC236}">
                <a16:creationId xmlns:a16="http://schemas.microsoft.com/office/drawing/2014/main" id="{CB75482B-8CDC-796E-776B-D4884337B3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7685" y="2065047"/>
            <a:ext cx="1484073" cy="756701"/>
          </a:xfrm>
          <a:prstGeom prst="rect">
            <a:avLst/>
          </a:prstGeom>
        </p:spPr>
      </p:pic>
    </p:spTree>
    <p:extLst>
      <p:ext uri="{BB962C8B-B14F-4D97-AF65-F5344CB8AC3E}">
        <p14:creationId xmlns:p14="http://schemas.microsoft.com/office/powerpoint/2010/main" val="157800985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4FC3CE5C-D764-BDE5-3B49-06ED680AE88C}"/>
              </a:ext>
            </a:extLst>
          </p:cNvPr>
          <p:cNvSpPr>
            <a:spLocks noGrp="1"/>
          </p:cNvSpPr>
          <p:nvPr>
            <p:ph type="body" idx="10"/>
          </p:nvPr>
        </p:nvSpPr>
        <p:spPr/>
        <p:txBody>
          <a:bodyPr>
            <a:normAutofit/>
          </a:bodyPr>
          <a:lstStyle/>
          <a:p>
            <a:pPr>
              <a:lnSpc>
                <a:spcPct val="110000"/>
              </a:lnSpc>
            </a:pPr>
            <a:r>
              <a:rPr lang="en-US" sz="3200" kern="0" spc="-79" dirty="0">
                <a:latin typeface="+mj-lt"/>
                <a:ea typeface="-apple-system" pitchFamily="34" charset="-122"/>
                <a:cs typeface="-apple-system" pitchFamily="34" charset="-120"/>
              </a:rPr>
              <a:t>We replaced three tools with Kentico and shipped our </a:t>
            </a:r>
            <a:r>
              <a:rPr lang="en-US" sz="3200" kern="0" spc="-79" dirty="0">
                <a:solidFill>
                  <a:srgbClr val="7F09B7"/>
                </a:solidFill>
                <a:latin typeface="+mj-lt"/>
                <a:ea typeface="-apple-system" pitchFamily="34" charset="-122"/>
                <a:cs typeface="-apple-system" pitchFamily="34" charset="-120"/>
              </a:rPr>
              <a:t>global relaunch in under six months </a:t>
            </a:r>
            <a:r>
              <a:rPr lang="en-US" sz="3200" kern="0" spc="-79" dirty="0">
                <a:latin typeface="+mj-lt"/>
                <a:ea typeface="-apple-system" pitchFamily="34" charset="-122"/>
                <a:cs typeface="-apple-system" pitchFamily="34" charset="-120"/>
              </a:rPr>
              <a:t>— something we'd been trying to do for years.</a:t>
            </a:r>
            <a:endParaRPr lang="en-US" sz="3200" dirty="0">
              <a:latin typeface="+mj-lt"/>
            </a:endParaRPr>
          </a:p>
        </p:txBody>
      </p:sp>
      <p:sp>
        <p:nvSpPr>
          <p:cNvPr id="18" name="Text Placeholder 17">
            <a:extLst>
              <a:ext uri="{FF2B5EF4-FFF2-40B4-BE49-F238E27FC236}">
                <a16:creationId xmlns:a16="http://schemas.microsoft.com/office/drawing/2014/main" id="{52BF521D-172D-2330-CDEA-68A81C98B84F}"/>
              </a:ext>
            </a:extLst>
          </p:cNvPr>
          <p:cNvSpPr>
            <a:spLocks noGrp="1"/>
          </p:cNvSpPr>
          <p:nvPr>
            <p:ph type="body" idx="11"/>
          </p:nvPr>
        </p:nvSpPr>
        <p:spPr/>
        <p:txBody>
          <a:bodyPr>
            <a:normAutofit/>
          </a:bodyPr>
          <a:lstStyle/>
          <a:p>
            <a:pPr marL="0" indent="0">
              <a:buNone/>
            </a:pPr>
            <a:r>
              <a:rPr lang="en-US" dirty="0">
                <a:ea typeface="-apple-system" pitchFamily="34" charset="-122"/>
                <a:cs typeface="-apple-system" pitchFamily="34" charset="-120"/>
              </a:rPr>
              <a:t>Jane Matthews</a:t>
            </a:r>
            <a:endParaRPr lang="en-US" dirty="0"/>
          </a:p>
        </p:txBody>
      </p:sp>
      <p:sp>
        <p:nvSpPr>
          <p:cNvPr id="19" name="Text Placeholder 18">
            <a:extLst>
              <a:ext uri="{FF2B5EF4-FFF2-40B4-BE49-F238E27FC236}">
                <a16:creationId xmlns:a16="http://schemas.microsoft.com/office/drawing/2014/main" id="{E8FF3DA4-249C-477C-3354-DF049BF4E2B4}"/>
              </a:ext>
            </a:extLst>
          </p:cNvPr>
          <p:cNvSpPr>
            <a:spLocks noGrp="1"/>
          </p:cNvSpPr>
          <p:nvPr>
            <p:ph type="body" idx="12"/>
          </p:nvPr>
        </p:nvSpPr>
        <p:spPr/>
        <p:txBody>
          <a:bodyPr>
            <a:normAutofit/>
          </a:bodyPr>
          <a:lstStyle/>
          <a:p>
            <a:pPr marL="0" indent="0">
              <a:buNone/>
            </a:pPr>
            <a:r>
              <a:rPr lang="en-US" dirty="0">
                <a:ea typeface="-apple-system" pitchFamily="34" charset="-122"/>
                <a:cs typeface="-apple-system" pitchFamily="34" charset="-120"/>
              </a:rPr>
              <a:t>VP Digital · Acme Industries</a:t>
            </a:r>
            <a:endParaRPr lang="en-US" dirty="0"/>
          </a:p>
        </p:txBody>
      </p:sp>
      <p:sp>
        <p:nvSpPr>
          <p:cNvPr id="20" name="Picture Placeholder 19">
            <a:extLst>
              <a:ext uri="{FF2B5EF4-FFF2-40B4-BE49-F238E27FC236}">
                <a16:creationId xmlns:a16="http://schemas.microsoft.com/office/drawing/2014/main" id="{F1CFFF98-9A6C-4596-CF60-66BA9FB5B786}"/>
              </a:ext>
            </a:extLst>
          </p:cNvPr>
          <p:cNvSpPr>
            <a:spLocks noGrp="1"/>
          </p:cNvSpPr>
          <p:nvPr>
            <p:ph type="pic" idx="100"/>
          </p:nvPr>
        </p:nvSpPr>
        <p:spPr/>
        <p:txBody>
          <a:bodyPr/>
          <a:lstStyle/>
          <a:p>
            <a:endParaRPr lang="en-CZ"/>
          </a:p>
        </p:txBody>
      </p:sp>
    </p:spTree>
    <p:extLst>
      <p:ext uri="{BB962C8B-B14F-4D97-AF65-F5344CB8AC3E}">
        <p14:creationId xmlns:p14="http://schemas.microsoft.com/office/powerpoint/2010/main" val="3754047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40005F"/>
            </a:gs>
            <a:gs pos="100000">
              <a:srgbClr val="0D0014"/>
            </a:gs>
          </a:gsLst>
          <a:lin ang="2700000" scaled="0"/>
        </a:gra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C5A38C6-04C2-90A9-E65F-91A6776F7935}"/>
              </a:ext>
            </a:extLst>
          </p:cNvPr>
          <p:cNvSpPr>
            <a:spLocks noGrp="1"/>
          </p:cNvSpPr>
          <p:nvPr>
            <p:ph type="body" idx="10"/>
          </p:nvPr>
        </p:nvSpPr>
        <p:spPr/>
        <p:txBody>
          <a:bodyPr>
            <a:normAutofit fontScale="92500"/>
          </a:bodyPr>
          <a:lstStyle/>
          <a:p>
            <a:pPr>
              <a:lnSpc>
                <a:spcPct val="110000"/>
              </a:lnSpc>
            </a:pPr>
            <a:r>
              <a:rPr lang="en-US" kern="0" spc="-79" dirty="0">
                <a:latin typeface="+mj-lt"/>
                <a:ea typeface="-apple-system" pitchFamily="34" charset="-122"/>
                <a:cs typeface="-apple-system" pitchFamily="34" charset="-120"/>
              </a:rPr>
              <a:t>We replaced three tools with Kentico and shipped our </a:t>
            </a:r>
            <a:r>
              <a:rPr lang="en-US" kern="0" spc="-79" dirty="0">
                <a:solidFill>
                  <a:srgbClr val="AF00FA"/>
                </a:solidFill>
                <a:latin typeface="+mj-lt"/>
                <a:ea typeface="-apple-system" pitchFamily="34" charset="-122"/>
                <a:cs typeface="-apple-system" pitchFamily="34" charset="-120"/>
              </a:rPr>
              <a:t>global relaunch in under six months </a:t>
            </a:r>
            <a:r>
              <a:rPr lang="en-US" kern="0" spc="-79" dirty="0">
                <a:latin typeface="+mj-lt"/>
                <a:ea typeface="-apple-system" pitchFamily="34" charset="-122"/>
                <a:cs typeface="-apple-system" pitchFamily="34" charset="-120"/>
              </a:rPr>
              <a:t>— something we'd been trying to do for years.</a:t>
            </a:r>
            <a:endParaRPr lang="en-US" dirty="0">
              <a:latin typeface="+mj-lt"/>
            </a:endParaRPr>
          </a:p>
        </p:txBody>
      </p:sp>
      <p:sp>
        <p:nvSpPr>
          <p:cNvPr id="9" name="Text Placeholder 8">
            <a:extLst>
              <a:ext uri="{FF2B5EF4-FFF2-40B4-BE49-F238E27FC236}">
                <a16:creationId xmlns:a16="http://schemas.microsoft.com/office/drawing/2014/main" id="{C5000408-7F7D-634F-A2A3-D239A2B58D5B}"/>
              </a:ext>
            </a:extLst>
          </p:cNvPr>
          <p:cNvSpPr>
            <a:spLocks noGrp="1"/>
          </p:cNvSpPr>
          <p:nvPr>
            <p:ph type="body" idx="11"/>
          </p:nvPr>
        </p:nvSpPr>
        <p:spPr/>
        <p:txBody>
          <a:bodyPr>
            <a:normAutofit/>
          </a:bodyPr>
          <a:lstStyle/>
          <a:p>
            <a:pPr marL="0" indent="0">
              <a:buNone/>
            </a:pPr>
            <a:r>
              <a:rPr lang="en-US" dirty="0">
                <a:ea typeface="-apple-system" pitchFamily="34" charset="-122"/>
                <a:cs typeface="-apple-system" pitchFamily="34" charset="-120"/>
              </a:rPr>
              <a:t>Jane Matthews</a:t>
            </a:r>
            <a:endParaRPr lang="en-US" dirty="0"/>
          </a:p>
          <a:p>
            <a:pPr marL="0" indent="0">
              <a:buNone/>
            </a:pPr>
            <a:endParaRPr lang="en-CZ" dirty="0"/>
          </a:p>
        </p:txBody>
      </p:sp>
      <p:sp>
        <p:nvSpPr>
          <p:cNvPr id="11" name="Text Placeholder 10">
            <a:extLst>
              <a:ext uri="{FF2B5EF4-FFF2-40B4-BE49-F238E27FC236}">
                <a16:creationId xmlns:a16="http://schemas.microsoft.com/office/drawing/2014/main" id="{8C48026A-A683-AE71-F14E-81E092950AD8}"/>
              </a:ext>
            </a:extLst>
          </p:cNvPr>
          <p:cNvSpPr>
            <a:spLocks noGrp="1"/>
          </p:cNvSpPr>
          <p:nvPr>
            <p:ph type="body" idx="12"/>
          </p:nvPr>
        </p:nvSpPr>
        <p:spPr/>
        <p:txBody>
          <a:bodyPr>
            <a:normAutofit/>
          </a:bodyPr>
          <a:lstStyle/>
          <a:p>
            <a:pPr marL="0" indent="0">
              <a:buNone/>
            </a:pPr>
            <a:r>
              <a:rPr lang="en-US" dirty="0">
                <a:solidFill>
                  <a:srgbClr val="D0D0D0"/>
                </a:solidFill>
                <a:ea typeface="-apple-system" pitchFamily="34" charset="-122"/>
                <a:cs typeface="-apple-system" pitchFamily="34" charset="-120"/>
              </a:rPr>
              <a:t>VP Digital · Acme Industries</a:t>
            </a:r>
            <a:endParaRPr lang="en-US" dirty="0"/>
          </a:p>
        </p:txBody>
      </p:sp>
      <p:sp>
        <p:nvSpPr>
          <p:cNvPr id="12" name="Picture Placeholder 11">
            <a:extLst>
              <a:ext uri="{FF2B5EF4-FFF2-40B4-BE49-F238E27FC236}">
                <a16:creationId xmlns:a16="http://schemas.microsoft.com/office/drawing/2014/main" id="{EC3C32C0-5684-EC22-77D5-0786B41C77AC}"/>
              </a:ext>
            </a:extLst>
          </p:cNvPr>
          <p:cNvSpPr>
            <a:spLocks noGrp="1"/>
          </p:cNvSpPr>
          <p:nvPr>
            <p:ph type="pic" idx="100"/>
          </p:nvPr>
        </p:nvSpPr>
        <p:spPr/>
        <p:txBody>
          <a:bodyPr/>
          <a:lstStyle/>
          <a:p>
            <a:endParaRPr lang="en-CZ"/>
          </a:p>
        </p:txBody>
      </p:sp>
    </p:spTree>
    <p:extLst>
      <p:ext uri="{BB962C8B-B14F-4D97-AF65-F5344CB8AC3E}">
        <p14:creationId xmlns:p14="http://schemas.microsoft.com/office/powerpoint/2010/main" val="981671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10A88-E701-6971-EEB5-4EEBA039AF38}"/>
            </a:ext>
          </a:extLst>
        </p:cNvPr>
        <p:cNvGrpSpPr/>
        <p:nvPr/>
      </p:nvGrpSpPr>
      <p:grpSpPr>
        <a:xfrm>
          <a:off x="0" y="0"/>
          <a:ext cx="0" cy="0"/>
          <a:chOff x="0" y="0"/>
          <a:chExt cx="0" cy="0"/>
        </a:xfrm>
      </p:grpSpPr>
      <p:grpSp>
        <p:nvGrpSpPr>
          <p:cNvPr id="51" name="Skupina 50">
            <a:extLst>
              <a:ext uri="{FF2B5EF4-FFF2-40B4-BE49-F238E27FC236}">
                <a16:creationId xmlns:a16="http://schemas.microsoft.com/office/drawing/2014/main" id="{87B544A9-C945-A817-839C-3281A4ECEF26}"/>
              </a:ext>
            </a:extLst>
          </p:cNvPr>
          <p:cNvGrpSpPr/>
          <p:nvPr/>
        </p:nvGrpSpPr>
        <p:grpSpPr>
          <a:xfrm>
            <a:off x="6815684" y="563440"/>
            <a:ext cx="4179102" cy="5731119"/>
            <a:chOff x="7343928" y="565476"/>
            <a:chExt cx="4035462" cy="5534135"/>
          </a:xfrm>
        </p:grpSpPr>
        <p:pic>
          <p:nvPicPr>
            <p:cNvPr id="14" name="Obrázek 13" descr="Obsah obrázku text, snímek obrazovky, Webové stránky, Internetová reklama&#10;&#10;Obsah generovaný pomocí AI může být nesprávný.">
              <a:extLst>
                <a:ext uri="{FF2B5EF4-FFF2-40B4-BE49-F238E27FC236}">
                  <a16:creationId xmlns:a16="http://schemas.microsoft.com/office/drawing/2014/main" id="{5646BD7D-D5A2-D6CC-09BF-DB69370230C8}"/>
                </a:ext>
              </a:extLst>
            </p:cNvPr>
            <p:cNvPicPr>
              <a:picLocks noChangeAspect="1"/>
            </p:cNvPicPr>
            <p:nvPr/>
          </p:nvPicPr>
          <p:blipFill>
            <a:blip r:embed="rId3" cstate="screen">
              <a:extLst>
                <a:ext uri="{28A0092B-C50C-407E-A947-70E740481C1C}">
                  <a14:useLocalDpi xmlns:a14="http://schemas.microsoft.com/office/drawing/2010/main"/>
                </a:ext>
              </a:extLst>
            </a:blip>
            <a:srcRect t="1" b="19532"/>
            <a:stretch>
              <a:fillRect/>
            </a:stretch>
          </p:blipFill>
          <p:spPr>
            <a:xfrm>
              <a:off x="9331282" y="565476"/>
              <a:ext cx="2048108" cy="5196623"/>
            </a:xfrm>
            <a:prstGeom prst="roundRect">
              <a:avLst>
                <a:gd name="adj" fmla="val 8027"/>
              </a:avLst>
            </a:prstGeom>
            <a:effectLst>
              <a:outerShdw blurRad="393700" dist="38100" dir="2700000" algn="tl" rotWithShape="0">
                <a:prstClr val="black">
                  <a:alpha val="19000"/>
                </a:prstClr>
              </a:outerShdw>
            </a:effectLst>
          </p:spPr>
        </p:pic>
        <p:pic>
          <p:nvPicPr>
            <p:cNvPr id="6" name="Obrázek 5" descr="Obsah obrázku text, Webová stránka, Webové stránky, software&#10;&#10;Obsah generovaný pomocí AI může být nesprávný.">
              <a:extLst>
                <a:ext uri="{FF2B5EF4-FFF2-40B4-BE49-F238E27FC236}">
                  <a16:creationId xmlns:a16="http://schemas.microsoft.com/office/drawing/2014/main" id="{3BE3BAFD-76CC-8AF7-A9AD-02637D0EECA1}"/>
                </a:ext>
              </a:extLst>
            </p:cNvPr>
            <p:cNvPicPr>
              <a:picLocks noChangeAspect="1"/>
            </p:cNvPicPr>
            <p:nvPr/>
          </p:nvPicPr>
          <p:blipFill>
            <a:blip r:embed="rId4" cstate="screen">
              <a:extLst>
                <a:ext uri="{28A0092B-C50C-407E-A947-70E740481C1C}">
                  <a14:useLocalDpi xmlns:a14="http://schemas.microsoft.com/office/drawing/2010/main"/>
                </a:ext>
              </a:extLst>
            </a:blip>
            <a:srcRect b="55224"/>
            <a:stretch>
              <a:fillRect/>
            </a:stretch>
          </p:blipFill>
          <p:spPr>
            <a:xfrm>
              <a:off x="7343928" y="1053324"/>
              <a:ext cx="2299760" cy="5046287"/>
            </a:xfrm>
            <a:prstGeom prst="roundRect">
              <a:avLst>
                <a:gd name="adj" fmla="val 4667"/>
              </a:avLst>
            </a:prstGeom>
            <a:effectLst>
              <a:outerShdw blurRad="393700" dist="38100" dir="2700000" algn="tl" rotWithShape="0">
                <a:prstClr val="black">
                  <a:alpha val="19000"/>
                </a:prstClr>
              </a:outerShdw>
            </a:effectLst>
          </p:spPr>
        </p:pic>
      </p:grpSp>
      <p:sp>
        <p:nvSpPr>
          <p:cNvPr id="2" name="Title 1">
            <a:extLst>
              <a:ext uri="{FF2B5EF4-FFF2-40B4-BE49-F238E27FC236}">
                <a16:creationId xmlns:a16="http://schemas.microsoft.com/office/drawing/2014/main" id="{902240CA-5309-556A-D092-3312F7635761}"/>
              </a:ext>
            </a:extLst>
          </p:cNvPr>
          <p:cNvSpPr>
            <a:spLocks noGrp="1"/>
          </p:cNvSpPr>
          <p:nvPr>
            <p:ph type="title"/>
          </p:nvPr>
        </p:nvSpPr>
        <p:spPr/>
        <p:txBody>
          <a:bodyPr>
            <a:noAutofit/>
          </a:bodyPr>
          <a:lstStyle/>
          <a:p>
            <a:r>
              <a:rPr lang="en-US" sz="3200" noProof="0" dirty="0"/>
              <a:t>Project name</a:t>
            </a:r>
            <a:endParaRPr lang="en-US" sz="3200" noProof="0" dirty="0">
              <a:solidFill>
                <a:srgbClr val="F05A22"/>
              </a:solidFill>
            </a:endParaRPr>
          </a:p>
        </p:txBody>
      </p:sp>
      <p:sp>
        <p:nvSpPr>
          <p:cNvPr id="3" name="Content Placeholder 2">
            <a:extLst>
              <a:ext uri="{FF2B5EF4-FFF2-40B4-BE49-F238E27FC236}">
                <a16:creationId xmlns:a16="http://schemas.microsoft.com/office/drawing/2014/main" id="{7F9A5505-0AA5-E377-A5A9-BA542A772580}"/>
              </a:ext>
            </a:extLst>
          </p:cNvPr>
          <p:cNvSpPr>
            <a:spLocks noGrp="1"/>
          </p:cNvSpPr>
          <p:nvPr>
            <p:ph type="body" idx="1"/>
          </p:nvPr>
        </p:nvSpPr>
        <p:spPr/>
        <p:txBody>
          <a:bodyPr>
            <a:noAutofit/>
          </a:bodyPr>
          <a:lstStyle/>
          <a:p>
            <a:pPr marL="0" indent="0">
              <a:buNone/>
            </a:pPr>
            <a:r>
              <a:rPr lang="en-US" sz="1600" noProof="0" dirty="0">
                <a:solidFill>
                  <a:schemeClr val="tx1">
                    <a:lumMod val="50000"/>
                    <a:lumOff val="50000"/>
                  </a:schemeClr>
                </a:solidFill>
                <a:latin typeface="+mn-lt"/>
              </a:rPr>
              <a:t>Customer name, Partner name</a:t>
            </a:r>
          </a:p>
        </p:txBody>
      </p:sp>
      <p:sp>
        <p:nvSpPr>
          <p:cNvPr id="5" name="Content Placeholder 2">
            <a:extLst>
              <a:ext uri="{FF2B5EF4-FFF2-40B4-BE49-F238E27FC236}">
                <a16:creationId xmlns:a16="http://schemas.microsoft.com/office/drawing/2014/main" id="{A1D37E9C-3FC5-4E0A-9B1C-75FCFA039D6F}"/>
              </a:ext>
            </a:extLst>
          </p:cNvPr>
          <p:cNvSpPr txBox="1">
            <a:spLocks/>
          </p:cNvSpPr>
          <p:nvPr/>
        </p:nvSpPr>
        <p:spPr>
          <a:xfrm>
            <a:off x="4901991" y="2606460"/>
            <a:ext cx="2937907" cy="75327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rgbClr val="F05A22"/>
              </a:buClr>
              <a:buFont typeface="Arial" panose="020B0604020202020204" pitchFamily="34" charset="0"/>
              <a:buChar char="•"/>
              <a:defRPr sz="2800" kern="1200">
                <a:solidFill>
                  <a:schemeClr val="tx1"/>
                </a:solidFill>
                <a:latin typeface="GT Walsheim" panose="00000500000000000000" pitchFamily="50" charset="-18"/>
                <a:ea typeface="+mn-ea"/>
                <a:cs typeface="+mn-cs"/>
              </a:defRPr>
            </a:lvl1pPr>
            <a:lvl2pPr marL="685800" indent="-228600" algn="l" defTabSz="914400" rtl="0" eaLnBrk="1" latinLnBrk="0" hangingPunct="1">
              <a:lnSpc>
                <a:spcPct val="100000"/>
              </a:lnSpc>
              <a:spcBef>
                <a:spcPts val="500"/>
              </a:spcBef>
              <a:spcAft>
                <a:spcPts val="600"/>
              </a:spcAft>
              <a:buClr>
                <a:srgbClr val="F05A22"/>
              </a:buClr>
              <a:buFont typeface="Arial" panose="020B0604020202020204" pitchFamily="34" charset="0"/>
              <a:buChar char="•"/>
              <a:defRPr sz="2400" kern="1200">
                <a:solidFill>
                  <a:schemeClr val="tx1"/>
                </a:solidFill>
                <a:latin typeface="GT Walsheim" panose="00000500000000000000" pitchFamily="50" charset="-18"/>
                <a:ea typeface="+mn-ea"/>
                <a:cs typeface="+mn-cs"/>
              </a:defRPr>
            </a:lvl2pPr>
            <a:lvl3pPr marL="1143000" indent="-228600" algn="l" defTabSz="914400" rtl="0" eaLnBrk="1" latinLnBrk="0" hangingPunct="1">
              <a:lnSpc>
                <a:spcPct val="100000"/>
              </a:lnSpc>
              <a:spcBef>
                <a:spcPts val="500"/>
              </a:spcBef>
              <a:spcAft>
                <a:spcPts val="600"/>
              </a:spcAft>
              <a:buClr>
                <a:srgbClr val="F05A22"/>
              </a:buClr>
              <a:buFont typeface="Arial" panose="020B0604020202020204" pitchFamily="34" charset="0"/>
              <a:buChar char="•"/>
              <a:defRPr sz="2000" kern="1200">
                <a:solidFill>
                  <a:schemeClr val="tx1"/>
                </a:solidFill>
                <a:latin typeface="GT Walsheim" panose="00000500000000000000" pitchFamily="50" charset="-18"/>
                <a:ea typeface="+mn-ea"/>
                <a:cs typeface="+mn-cs"/>
              </a:defRPr>
            </a:lvl3pPr>
            <a:lvl4pPr marL="1600200" indent="-228600" algn="l" defTabSz="914400" rtl="0" eaLnBrk="1" latinLnBrk="0" hangingPunct="1">
              <a:lnSpc>
                <a:spcPct val="100000"/>
              </a:lnSpc>
              <a:spcBef>
                <a:spcPts val="500"/>
              </a:spcBef>
              <a:spcAft>
                <a:spcPts val="600"/>
              </a:spcAft>
              <a:buClr>
                <a:srgbClr val="F05A22"/>
              </a:buClr>
              <a:buFont typeface="Arial" panose="020B0604020202020204" pitchFamily="34" charset="0"/>
              <a:buChar char="•"/>
              <a:defRPr sz="1800" b="0" i="0" kern="1200">
                <a:solidFill>
                  <a:schemeClr val="tx1"/>
                </a:solidFill>
                <a:latin typeface="GT Walsheim" panose="00000500000000000000" pitchFamily="50" charset="-18"/>
                <a:ea typeface="+mn-ea"/>
                <a:cs typeface="+mn-cs"/>
              </a:defRPr>
            </a:lvl4pPr>
            <a:lvl5pPr marL="2057400" indent="-228600" algn="l" defTabSz="914400" rtl="0" eaLnBrk="1" latinLnBrk="0" hangingPunct="1">
              <a:lnSpc>
                <a:spcPct val="100000"/>
              </a:lnSpc>
              <a:spcBef>
                <a:spcPts val="500"/>
              </a:spcBef>
              <a:spcAft>
                <a:spcPts val="600"/>
              </a:spcAft>
              <a:buClr>
                <a:srgbClr val="F05A22"/>
              </a:buClr>
              <a:buFont typeface="Arial" panose="020B0604020202020204" pitchFamily="34" charset="0"/>
              <a:buChar char="•"/>
              <a:defRPr sz="1800" kern="1200">
                <a:solidFill>
                  <a:schemeClr val="tx1"/>
                </a:solidFill>
                <a:latin typeface="GT Walsheim" panose="000005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noProof="0"/>
          </a:p>
        </p:txBody>
      </p:sp>
      <p:sp>
        <p:nvSpPr>
          <p:cNvPr id="1030" name="Obdélník: se zakulacenými rohy 1029">
            <a:extLst>
              <a:ext uri="{FF2B5EF4-FFF2-40B4-BE49-F238E27FC236}">
                <a16:creationId xmlns:a16="http://schemas.microsoft.com/office/drawing/2014/main" id="{3A1CE66A-F046-031D-BE2D-7776E1D13ADF}"/>
              </a:ext>
            </a:extLst>
          </p:cNvPr>
          <p:cNvSpPr/>
          <p:nvPr/>
        </p:nvSpPr>
        <p:spPr>
          <a:xfrm>
            <a:off x="6416324" y="4723632"/>
            <a:ext cx="4989468" cy="1306276"/>
          </a:xfrm>
          <a:prstGeom prst="roundRect">
            <a:avLst>
              <a:gd name="adj" fmla="val 13494"/>
            </a:avLst>
          </a:prstGeom>
          <a:solidFill>
            <a:schemeClr val="tx2">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5" name="TextBox 5">
            <a:extLst>
              <a:ext uri="{FF2B5EF4-FFF2-40B4-BE49-F238E27FC236}">
                <a16:creationId xmlns:a16="http://schemas.microsoft.com/office/drawing/2014/main" id="{31B1C699-4579-DB74-692E-EE3D357669CF}"/>
              </a:ext>
            </a:extLst>
          </p:cNvPr>
          <p:cNvSpPr txBox="1"/>
          <p:nvPr/>
        </p:nvSpPr>
        <p:spPr>
          <a:xfrm>
            <a:off x="8095572" y="5127768"/>
            <a:ext cx="1527579" cy="571935"/>
          </a:xfrm>
          <a:prstGeom prst="rect">
            <a:avLst/>
          </a:prstGeom>
          <a:noFill/>
        </p:spPr>
        <p:txBody>
          <a:bodyPr wrap="square" rtlCol="0">
            <a:noAutofit/>
          </a:bodyPr>
          <a:lstStyle/>
          <a:p>
            <a:pPr algn="ctr">
              <a:lnSpc>
                <a:spcPts val="1800"/>
              </a:lnSpc>
            </a:pPr>
            <a:r>
              <a:rPr lang="en-US" sz="2400" dirty="0">
                <a:solidFill>
                  <a:schemeClr val="bg1"/>
                </a:solidFill>
                <a:latin typeface="+mj-lt"/>
              </a:rPr>
              <a:t>+00%</a:t>
            </a:r>
          </a:p>
          <a:p>
            <a:pPr algn="ctr">
              <a:lnSpc>
                <a:spcPts val="1800"/>
              </a:lnSpc>
            </a:pPr>
            <a:r>
              <a:rPr lang="en-US" sz="1200" dirty="0">
                <a:solidFill>
                  <a:schemeClr val="bg1"/>
                </a:solidFill>
              </a:rPr>
              <a:t>engagement</a:t>
            </a:r>
            <a:endParaRPr lang="en-US" sz="1200" noProof="0" dirty="0">
              <a:solidFill>
                <a:schemeClr val="bg1"/>
              </a:solidFill>
            </a:endParaRPr>
          </a:p>
        </p:txBody>
      </p:sp>
      <p:sp>
        <p:nvSpPr>
          <p:cNvPr id="46" name="TextBox 5">
            <a:extLst>
              <a:ext uri="{FF2B5EF4-FFF2-40B4-BE49-F238E27FC236}">
                <a16:creationId xmlns:a16="http://schemas.microsoft.com/office/drawing/2014/main" id="{E1C1974F-F1EC-FBC3-1E91-A883FB88C309}"/>
              </a:ext>
            </a:extLst>
          </p:cNvPr>
          <p:cNvSpPr txBox="1"/>
          <p:nvPr/>
        </p:nvSpPr>
        <p:spPr>
          <a:xfrm>
            <a:off x="6516701" y="5129093"/>
            <a:ext cx="1504976" cy="535788"/>
          </a:xfrm>
          <a:prstGeom prst="rect">
            <a:avLst/>
          </a:prstGeom>
          <a:noFill/>
        </p:spPr>
        <p:txBody>
          <a:bodyPr wrap="square" rtlCol="0">
            <a:spAutoFit/>
          </a:bodyPr>
          <a:lstStyle/>
          <a:p>
            <a:pPr algn="ctr">
              <a:lnSpc>
                <a:spcPts val="1800"/>
              </a:lnSpc>
            </a:pPr>
            <a:r>
              <a:rPr lang="en-US" sz="2400" noProof="0" dirty="0">
                <a:solidFill>
                  <a:schemeClr val="bg1"/>
                </a:solidFill>
                <a:latin typeface="+mj-lt"/>
              </a:rPr>
              <a:t>+00%</a:t>
            </a:r>
          </a:p>
          <a:p>
            <a:pPr algn="ctr">
              <a:lnSpc>
                <a:spcPts val="1800"/>
              </a:lnSpc>
            </a:pPr>
            <a:r>
              <a:rPr lang="en-US" sz="1200" noProof="0" dirty="0">
                <a:solidFill>
                  <a:schemeClr val="bg1"/>
                </a:solidFill>
              </a:rPr>
              <a:t>conversions</a:t>
            </a:r>
          </a:p>
        </p:txBody>
      </p:sp>
      <p:sp>
        <p:nvSpPr>
          <p:cNvPr id="48" name="TextBox 5">
            <a:extLst>
              <a:ext uri="{FF2B5EF4-FFF2-40B4-BE49-F238E27FC236}">
                <a16:creationId xmlns:a16="http://schemas.microsoft.com/office/drawing/2014/main" id="{82E62DB5-F93B-3D0A-6E87-1D9C9F9BEB2F}"/>
              </a:ext>
            </a:extLst>
          </p:cNvPr>
          <p:cNvSpPr txBox="1"/>
          <p:nvPr/>
        </p:nvSpPr>
        <p:spPr>
          <a:xfrm>
            <a:off x="9697046" y="5114322"/>
            <a:ext cx="1540984" cy="571936"/>
          </a:xfrm>
          <a:prstGeom prst="rect">
            <a:avLst/>
          </a:prstGeom>
          <a:noFill/>
        </p:spPr>
        <p:txBody>
          <a:bodyPr wrap="square" rtlCol="0">
            <a:noAutofit/>
          </a:bodyPr>
          <a:lstStyle/>
          <a:p>
            <a:pPr algn="ctr">
              <a:lnSpc>
                <a:spcPts val="1800"/>
              </a:lnSpc>
            </a:pPr>
            <a:r>
              <a:rPr lang="en-US" sz="2400" dirty="0">
                <a:solidFill>
                  <a:schemeClr val="bg1"/>
                </a:solidFill>
                <a:latin typeface="+mj-lt"/>
              </a:rPr>
              <a:t>-00%</a:t>
            </a:r>
          </a:p>
          <a:p>
            <a:pPr algn="ctr">
              <a:lnSpc>
                <a:spcPts val="1800"/>
              </a:lnSpc>
            </a:pPr>
            <a:r>
              <a:rPr lang="en-US" sz="1200" dirty="0">
                <a:solidFill>
                  <a:schemeClr val="bg1"/>
                </a:solidFill>
              </a:rPr>
              <a:t>time to publish</a:t>
            </a:r>
            <a:endParaRPr lang="en-US" sz="1200" noProof="0" dirty="0">
              <a:solidFill>
                <a:schemeClr val="bg1"/>
              </a:solidFill>
            </a:endParaRPr>
          </a:p>
        </p:txBody>
      </p:sp>
      <p:grpSp>
        <p:nvGrpSpPr>
          <p:cNvPr id="19" name="Group 18">
            <a:extLst>
              <a:ext uri="{FF2B5EF4-FFF2-40B4-BE49-F238E27FC236}">
                <a16:creationId xmlns:a16="http://schemas.microsoft.com/office/drawing/2014/main" id="{A9004847-D338-0BCF-4F99-708F531017EF}"/>
              </a:ext>
            </a:extLst>
          </p:cNvPr>
          <p:cNvGrpSpPr/>
          <p:nvPr/>
        </p:nvGrpSpPr>
        <p:grpSpPr>
          <a:xfrm>
            <a:off x="4340495" y="1376600"/>
            <a:ext cx="355600" cy="355600"/>
            <a:chOff x="96989" y="2989068"/>
            <a:chExt cx="355600" cy="355600"/>
          </a:xfrm>
        </p:grpSpPr>
        <p:sp>
          <p:nvSpPr>
            <p:cNvPr id="10" name="Shape 4">
              <a:extLst>
                <a:ext uri="{FF2B5EF4-FFF2-40B4-BE49-F238E27FC236}">
                  <a16:creationId xmlns:a16="http://schemas.microsoft.com/office/drawing/2014/main" id="{D7FF767C-C51F-8821-29C1-19CDCFB82AB2}"/>
                </a:ext>
              </a:extLst>
            </p:cNvPr>
            <p:cNvSpPr/>
            <p:nvPr/>
          </p:nvSpPr>
          <p:spPr>
            <a:xfrm>
              <a:off x="96989" y="2989068"/>
              <a:ext cx="355600" cy="355600"/>
            </a:xfrm>
            <a:prstGeom prst="roundRect">
              <a:avLst>
                <a:gd name="adj" fmla="val 28571"/>
              </a:avLst>
            </a:prstGeom>
            <a:solidFill>
              <a:srgbClr val="7EB900">
                <a:alpha val="25000"/>
              </a:srgbClr>
            </a:solidFill>
            <a:ln/>
          </p:spPr>
          <p:txBody>
            <a:bodyPr/>
            <a:lstStyle/>
            <a:p>
              <a:endParaRPr lang="en-CZ" sz="1074"/>
            </a:p>
          </p:txBody>
        </p:sp>
        <p:pic>
          <p:nvPicPr>
            <p:cNvPr id="18" name="Graphic 17">
              <a:extLst>
                <a:ext uri="{FF2B5EF4-FFF2-40B4-BE49-F238E27FC236}">
                  <a16:creationId xmlns:a16="http://schemas.microsoft.com/office/drawing/2014/main" id="{73BC91E7-AB99-113D-A896-C05433225C0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64239" y="3056318"/>
              <a:ext cx="221100" cy="221100"/>
            </a:xfrm>
            <a:prstGeom prst="rect">
              <a:avLst/>
            </a:prstGeom>
          </p:spPr>
        </p:pic>
      </p:grpSp>
      <p:grpSp>
        <p:nvGrpSpPr>
          <p:cNvPr id="52" name="Group 51">
            <a:extLst>
              <a:ext uri="{FF2B5EF4-FFF2-40B4-BE49-F238E27FC236}">
                <a16:creationId xmlns:a16="http://schemas.microsoft.com/office/drawing/2014/main" id="{0E95ADDB-D7DA-D683-023F-4ECE9DE1595A}"/>
              </a:ext>
            </a:extLst>
          </p:cNvPr>
          <p:cNvGrpSpPr/>
          <p:nvPr/>
        </p:nvGrpSpPr>
        <p:grpSpPr>
          <a:xfrm>
            <a:off x="1865306" y="1376600"/>
            <a:ext cx="355600" cy="355600"/>
            <a:chOff x="109024" y="2710330"/>
            <a:chExt cx="355600" cy="355600"/>
          </a:xfrm>
        </p:grpSpPr>
        <p:sp>
          <p:nvSpPr>
            <p:cNvPr id="35" name="Shape 4">
              <a:extLst>
                <a:ext uri="{FF2B5EF4-FFF2-40B4-BE49-F238E27FC236}">
                  <a16:creationId xmlns:a16="http://schemas.microsoft.com/office/drawing/2014/main" id="{0C3425D4-FA63-240C-56B5-E85DBFD73DFB}"/>
                </a:ext>
              </a:extLst>
            </p:cNvPr>
            <p:cNvSpPr/>
            <p:nvPr/>
          </p:nvSpPr>
          <p:spPr>
            <a:xfrm>
              <a:off x="109024" y="2710330"/>
              <a:ext cx="355600" cy="355600"/>
            </a:xfrm>
            <a:prstGeom prst="roundRect">
              <a:avLst>
                <a:gd name="adj" fmla="val 28571"/>
              </a:avLst>
            </a:prstGeom>
            <a:solidFill>
              <a:srgbClr val="FF4547">
                <a:alpha val="25000"/>
              </a:srgbClr>
            </a:solidFill>
            <a:ln/>
          </p:spPr>
          <p:txBody>
            <a:bodyPr/>
            <a:lstStyle/>
            <a:p>
              <a:endParaRPr lang="en-CZ" sz="1074"/>
            </a:p>
          </p:txBody>
        </p:sp>
        <p:pic>
          <p:nvPicPr>
            <p:cNvPr id="49" name="Graphic 48">
              <a:extLst>
                <a:ext uri="{FF2B5EF4-FFF2-40B4-BE49-F238E27FC236}">
                  <a16:creationId xmlns:a16="http://schemas.microsoft.com/office/drawing/2014/main" id="{A0311B4F-09C4-ADF8-17F1-BE4E52263FD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57299" y="2758605"/>
              <a:ext cx="259051" cy="259051"/>
            </a:xfrm>
            <a:prstGeom prst="rect">
              <a:avLst/>
            </a:prstGeom>
          </p:spPr>
        </p:pic>
      </p:grpSp>
      <p:graphicFrame>
        <p:nvGraphicFramePr>
          <p:cNvPr id="53" name="Table 52">
            <a:extLst>
              <a:ext uri="{FF2B5EF4-FFF2-40B4-BE49-F238E27FC236}">
                <a16:creationId xmlns:a16="http://schemas.microsoft.com/office/drawing/2014/main" id="{B67100C2-DF10-4DB5-DDB3-DD098C2B8619}"/>
              </a:ext>
            </a:extLst>
          </p:cNvPr>
          <p:cNvGraphicFramePr>
            <a:graphicFrameLocks noGrp="1"/>
          </p:cNvGraphicFramePr>
          <p:nvPr>
            <p:extLst>
              <p:ext uri="{D42A27DB-BD31-4B8C-83A1-F6EECF244321}">
                <p14:modId xmlns:p14="http://schemas.microsoft.com/office/powerpoint/2010/main" val="2952660453"/>
              </p:ext>
            </p:extLst>
          </p:nvPr>
        </p:nvGraphicFramePr>
        <p:xfrm>
          <a:off x="782847" y="1732200"/>
          <a:ext cx="4989468" cy="4281325"/>
        </p:xfrm>
        <a:graphic>
          <a:graphicData uri="http://schemas.openxmlformats.org/drawingml/2006/table">
            <a:tbl>
              <a:tblPr firstRow="1" bandRow="1">
                <a:tableStyleId>{69012ECD-51FC-41F1-AA8D-1B2483CD663E}</a:tableStyleId>
              </a:tblPr>
              <a:tblGrid>
                <a:gridCol w="2494734">
                  <a:extLst>
                    <a:ext uri="{9D8B030D-6E8A-4147-A177-3AD203B41FA5}">
                      <a16:colId xmlns:a16="http://schemas.microsoft.com/office/drawing/2014/main" val="1786040553"/>
                    </a:ext>
                  </a:extLst>
                </a:gridCol>
                <a:gridCol w="2494734">
                  <a:extLst>
                    <a:ext uri="{9D8B030D-6E8A-4147-A177-3AD203B41FA5}">
                      <a16:colId xmlns:a16="http://schemas.microsoft.com/office/drawing/2014/main" val="4069637685"/>
                    </a:ext>
                  </a:extLst>
                </a:gridCol>
              </a:tblGrid>
              <a:tr h="504000">
                <a:tc>
                  <a:txBody>
                    <a:bodyPr/>
                    <a:lstStyle/>
                    <a:p>
                      <a:pPr algn="ctr"/>
                      <a:r>
                        <a:rPr lang="en-US" sz="1200" b="1" kern="0" spc="54" dirty="0">
                          <a:solidFill>
                            <a:schemeClr val="tx1">
                              <a:lumMod val="50000"/>
                              <a:lumOff val="50000"/>
                            </a:schemeClr>
                          </a:solidFill>
                          <a:ea typeface="-apple-system" pitchFamily="34" charset="-122"/>
                          <a:cs typeface="-apple-system" pitchFamily="34" charset="-120"/>
                        </a:rPr>
                        <a:t>CHALLENGES</a:t>
                      </a:r>
                      <a:endParaRPr lang="en-CZ" sz="1200" dirty="0">
                        <a:solidFill>
                          <a:schemeClr val="tx1">
                            <a:lumMod val="50000"/>
                            <a:lumOff val="50000"/>
                          </a:schemeClr>
                        </a:solidFill>
                      </a:endParaRPr>
                    </a:p>
                  </a:txBody>
                  <a:tcPr marL="180000" marR="180000" anchor="ctr">
                    <a:lnL w="6350" cap="flat" cmpd="sng" algn="ctr">
                      <a:noFill/>
                      <a:prstDash val="solid"/>
                      <a:miter lim="800000"/>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0" spc="54" dirty="0">
                          <a:solidFill>
                            <a:schemeClr val="tx1">
                              <a:lumMod val="50000"/>
                              <a:lumOff val="50000"/>
                            </a:schemeClr>
                          </a:solidFill>
                          <a:ea typeface="-apple-system" pitchFamily="34" charset="-122"/>
                          <a:cs typeface="-apple-system" pitchFamily="34" charset="-120"/>
                        </a:rPr>
                        <a:t>SOLUTION</a:t>
                      </a:r>
                      <a:endParaRPr lang="en-CZ" sz="1200" dirty="0">
                        <a:solidFill>
                          <a:schemeClr val="tx1">
                            <a:lumMod val="50000"/>
                            <a:lumOff val="50000"/>
                          </a:schemeClr>
                        </a:solidFill>
                      </a:endParaRPr>
                    </a:p>
                  </a:txBody>
                  <a:tcPr marL="180000" marR="180000" anchor="ctr">
                    <a:lnL>
                      <a:noFill/>
                    </a:lnL>
                    <a:lnR>
                      <a:noFill/>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6892267"/>
                  </a:ext>
                </a:extLst>
              </a:tr>
              <a:tr h="755465">
                <a:tc>
                  <a:txBody>
                    <a:bodyPr/>
                    <a:lstStyle/>
                    <a:p>
                      <a:pPr marL="0" indent="0" algn="ctr">
                        <a:spcBef>
                          <a:spcPts val="1200"/>
                        </a:spcBef>
                        <a:buNone/>
                      </a:pPr>
                      <a:r>
                        <a:rPr lang="en-US" sz="1200" dirty="0"/>
                        <a:t>Low marketing agility</a:t>
                      </a:r>
                    </a:p>
                  </a:txBody>
                  <a:tcPr marL="180000" marR="180000" marT="46800"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4801"/>
                      </a:schemeClr>
                    </a:solidFill>
                  </a:tcPr>
                </a:tc>
                <a:tc>
                  <a:txBody>
                    <a:bodyPr/>
                    <a:lstStyle/>
                    <a:p>
                      <a:pPr marL="0" indent="0" algn="ctr">
                        <a:spcBef>
                          <a:spcPts val="1200"/>
                        </a:spcBef>
                        <a:buNone/>
                      </a:pPr>
                      <a:r>
                        <a:rPr lang="en-US" sz="1200" dirty="0"/>
                        <a:t>Unified content and campaign operations</a:t>
                      </a:r>
                    </a:p>
                  </a:txBody>
                  <a:tcPr marL="180000" marR="180000" marT="46800" anchor="ctr">
                    <a:lnL>
                      <a:noFill/>
                    </a:lnL>
                    <a:lnR>
                      <a:noFill/>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extLst>
                  <a:ext uri="{0D108BD9-81ED-4DB2-BD59-A6C34878D82A}">
                    <a16:rowId xmlns:a16="http://schemas.microsoft.com/office/drawing/2014/main" val="2673321896"/>
                  </a:ext>
                </a:extLst>
              </a:tr>
              <a:tr h="755465">
                <a:tc>
                  <a:txBody>
                    <a:bodyPr/>
                    <a:lstStyle/>
                    <a:p>
                      <a:pPr marL="0" indent="0" algn="ctr">
                        <a:spcBef>
                          <a:spcPts val="1200"/>
                        </a:spcBef>
                        <a:buNone/>
                      </a:pPr>
                      <a:r>
                        <a:rPr lang="en-US" sz="1200" dirty="0"/>
                        <a:t>Duplicated content management</a:t>
                      </a:r>
                    </a:p>
                  </a:txBody>
                  <a:tcPr marL="180000" marR="180000" marT="46800" anchor="ctr">
                    <a:lnL w="6350" cap="flat" cmpd="sng" algn="ctr">
                      <a:noFill/>
                      <a:prstDash val="solid"/>
                      <a:miter lim="800000"/>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4801"/>
                      </a:schemeClr>
                    </a:solidFill>
                  </a:tcPr>
                </a:tc>
                <a:tc>
                  <a:txBody>
                    <a:bodyPr/>
                    <a:lstStyle/>
                    <a:p>
                      <a:pPr marL="0" indent="0" algn="ctr">
                        <a:spcBef>
                          <a:spcPts val="1200"/>
                        </a:spcBef>
                        <a:buNone/>
                      </a:pPr>
                      <a:r>
                        <a:rPr lang="en-US" sz="1200" dirty="0"/>
                        <a:t>Reusable components across sites</a:t>
                      </a:r>
                    </a:p>
                  </a:txBody>
                  <a:tcPr marL="180000" marR="180000" marT="46800" anchor="ctr">
                    <a:lnL>
                      <a:noFill/>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extLst>
                  <a:ext uri="{0D108BD9-81ED-4DB2-BD59-A6C34878D82A}">
                    <a16:rowId xmlns:a16="http://schemas.microsoft.com/office/drawing/2014/main" val="1058363921"/>
                  </a:ext>
                </a:extLst>
              </a:tr>
              <a:tr h="755465">
                <a:tc>
                  <a:txBody>
                    <a:bodyPr/>
                    <a:lstStyle/>
                    <a:p>
                      <a:pPr marL="0" indent="0" algn="ctr">
                        <a:spcBef>
                          <a:spcPts val="1200"/>
                        </a:spcBef>
                        <a:buNone/>
                      </a:pPr>
                      <a:r>
                        <a:rPr lang="en-US" sz="1200" dirty="0"/>
                        <a:t>Limited visibility and control</a:t>
                      </a:r>
                    </a:p>
                  </a:txBody>
                  <a:tcPr marL="180000" marR="180000" marT="46800" anchor="ctr">
                    <a:lnL w="6350" cap="flat" cmpd="sng" algn="ctr">
                      <a:noFill/>
                      <a:prstDash val="solid"/>
                      <a:miter lim="800000"/>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4801"/>
                      </a:schemeClr>
                    </a:solidFill>
                  </a:tcPr>
                </a:tc>
                <a:tc>
                  <a:txBody>
                    <a:bodyPr/>
                    <a:lstStyle/>
                    <a:p>
                      <a:pPr marL="0" indent="0" algn="ctr">
                        <a:spcBef>
                          <a:spcPts val="1200"/>
                        </a:spcBef>
                        <a:buNone/>
                      </a:pPr>
                      <a:r>
                        <a:rPr lang="en-US" sz="1200" dirty="0"/>
                        <a:t>Centralized governance model</a:t>
                      </a:r>
                    </a:p>
                  </a:txBody>
                  <a:tcPr marL="180000" marR="180000" marT="46800" anchor="ctr">
                    <a:lnL>
                      <a:noFill/>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extLst>
                  <a:ext uri="{0D108BD9-81ED-4DB2-BD59-A6C34878D82A}">
                    <a16:rowId xmlns:a16="http://schemas.microsoft.com/office/drawing/2014/main" val="3774235241"/>
                  </a:ext>
                </a:extLst>
              </a:tr>
              <a:tr h="755465">
                <a:tc>
                  <a:txBody>
                    <a:bodyPr/>
                    <a:lstStyle/>
                    <a:p>
                      <a:pPr marL="0" indent="0" algn="ctr">
                        <a:spcBef>
                          <a:spcPts val="1200"/>
                        </a:spcBef>
                        <a:buNone/>
                      </a:pPr>
                      <a:r>
                        <a:rPr lang="en-US" sz="1200" dirty="0"/>
                        <a:t>No optimization layer in place</a:t>
                      </a:r>
                    </a:p>
                  </a:txBody>
                  <a:tcPr marL="180000" marR="180000" marT="46800" anchor="ctr">
                    <a:lnL w="6350" cap="flat" cmpd="sng" algn="ctr">
                      <a:noFill/>
                      <a:prstDash val="solid"/>
                      <a:miter lim="800000"/>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4801"/>
                      </a:schemeClr>
                    </a:solidFill>
                  </a:tcPr>
                </a:tc>
                <a:tc>
                  <a:txBody>
                    <a:bodyPr/>
                    <a:lstStyle/>
                    <a:p>
                      <a:pPr marL="0" indent="0" algn="ctr">
                        <a:spcBef>
                          <a:spcPts val="1200"/>
                        </a:spcBef>
                        <a:buNone/>
                      </a:pPr>
                      <a:r>
                        <a:rPr lang="en-US" sz="1200" dirty="0"/>
                        <a:t>Stronger experimentation and personalization</a:t>
                      </a:r>
                    </a:p>
                  </a:txBody>
                  <a:tcPr marL="180000" marR="180000" marT="46800" anchor="ctr">
                    <a:lnL>
                      <a:noFill/>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extLst>
                  <a:ext uri="{0D108BD9-81ED-4DB2-BD59-A6C34878D82A}">
                    <a16:rowId xmlns:a16="http://schemas.microsoft.com/office/drawing/2014/main" val="1447044008"/>
                  </a:ext>
                </a:extLst>
              </a:tr>
              <a:tr h="755465">
                <a:tc>
                  <a:txBody>
                    <a:bodyPr/>
                    <a:lstStyle/>
                    <a:p>
                      <a:pPr marL="0" indent="0" algn="ctr">
                        <a:spcBef>
                          <a:spcPts val="1200"/>
                        </a:spcBef>
                        <a:buNone/>
                      </a:pPr>
                      <a:r>
                        <a:rPr lang="en-US" sz="1200" dirty="0"/>
                        <a:t>Fragmented digital estate</a:t>
                      </a:r>
                    </a:p>
                  </a:txBody>
                  <a:tcPr marL="180000" marR="180000" marT="46800" anchor="ctr">
                    <a:lnL w="6350" cap="flat" cmpd="sng" algn="ctr">
                      <a:noFill/>
                      <a:prstDash val="solid"/>
                      <a:miter lim="800000"/>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4801"/>
                      </a:schemeClr>
                    </a:solidFill>
                  </a:tcPr>
                </a:tc>
                <a:tc>
                  <a:txBody>
                    <a:bodyPr/>
                    <a:lstStyle/>
                    <a:p>
                      <a:pPr marL="0" indent="0" algn="ctr">
                        <a:spcBef>
                          <a:spcPts val="1200"/>
                        </a:spcBef>
                        <a:buNone/>
                      </a:pPr>
                      <a:r>
                        <a:rPr lang="en-US" sz="1200" dirty="0"/>
                        <a:t>Consolidated platform footprint</a:t>
                      </a:r>
                    </a:p>
                  </a:txBody>
                  <a:tcPr marL="180000" marR="180000" marT="46800" anchor="ctr">
                    <a:lnL>
                      <a:noFill/>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extLst>
                  <a:ext uri="{0D108BD9-81ED-4DB2-BD59-A6C34878D82A}">
                    <a16:rowId xmlns:a16="http://schemas.microsoft.com/office/drawing/2014/main" val="3041201602"/>
                  </a:ext>
                </a:extLst>
              </a:tr>
            </a:tbl>
          </a:graphicData>
        </a:graphic>
      </p:graphicFrame>
    </p:spTree>
    <p:extLst>
      <p:ext uri="{BB962C8B-B14F-4D97-AF65-F5344CB8AC3E}">
        <p14:creationId xmlns:p14="http://schemas.microsoft.com/office/powerpoint/2010/main" val="38461145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anim calcmode="lin" valueType="num">
                                      <p:cBhvr>
                                        <p:cTn id="14" dur="500" fill="hold"/>
                                        <p:tgtEl>
                                          <p:spTgt spid="45"/>
                                        </p:tgtEl>
                                        <p:attrNameLst>
                                          <p:attrName>ppt_x</p:attrName>
                                        </p:attrNameLst>
                                      </p:cBhvr>
                                      <p:tavLst>
                                        <p:tav tm="0">
                                          <p:val>
                                            <p:strVal val="#ppt_x"/>
                                          </p:val>
                                        </p:tav>
                                        <p:tav tm="100000">
                                          <p:val>
                                            <p:strVal val="#ppt_x"/>
                                          </p:val>
                                        </p:tav>
                                      </p:tavLst>
                                    </p:anim>
                                    <p:anim calcmode="lin" valueType="num">
                                      <p:cBhvr>
                                        <p:cTn id="15" dur="5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anim calcmode="lin" valueType="num">
                                      <p:cBhvr>
                                        <p:cTn id="20" dur="500" fill="hold"/>
                                        <p:tgtEl>
                                          <p:spTgt spid="48"/>
                                        </p:tgtEl>
                                        <p:attrNameLst>
                                          <p:attrName>ppt_x</p:attrName>
                                        </p:attrNameLst>
                                      </p:cBhvr>
                                      <p:tavLst>
                                        <p:tav tm="0">
                                          <p:val>
                                            <p:strVal val="#ppt_x"/>
                                          </p:val>
                                        </p:tav>
                                        <p:tav tm="100000">
                                          <p:val>
                                            <p:strVal val="#ppt_x"/>
                                          </p:val>
                                        </p:tav>
                                      </p:tavLst>
                                    </p:anim>
                                    <p:anim calcmode="lin" valueType="num">
                                      <p:cBhvr>
                                        <p:cTn id="21"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4" name="Background card grid">
            <a:extLst>
              <a:ext uri="{FF2B5EF4-FFF2-40B4-BE49-F238E27FC236}">
                <a16:creationId xmlns:a16="http://schemas.microsoft.com/office/drawing/2014/main" id="{B87F0DE0-EA38-AC25-1A87-59964E3B2EC3}"/>
              </a:ext>
            </a:extLst>
          </p:cNvPr>
          <p:cNvGrpSpPr>
            <a:grpSpLocks noGrp="1" noUngrp="1" noRot="1" noMove="1" noResize="1"/>
          </p:cNvGrpSpPr>
          <p:nvPr/>
        </p:nvGrpSpPr>
        <p:grpSpPr>
          <a:xfrm>
            <a:off x="710513" y="1403420"/>
            <a:ext cx="10786162" cy="4766964"/>
            <a:chOff x="710513" y="1722413"/>
            <a:chExt cx="10786162" cy="4766964"/>
          </a:xfrm>
        </p:grpSpPr>
        <p:sp>
          <p:nvSpPr>
            <p:cNvPr id="82" name="Obdélník: se zakulacenými rohy 27">
              <a:extLst>
                <a:ext uri="{FF2B5EF4-FFF2-40B4-BE49-F238E27FC236}">
                  <a16:creationId xmlns:a16="http://schemas.microsoft.com/office/drawing/2014/main" id="{7CAC94D4-81D7-3A70-6081-961E9E3CE263}"/>
                </a:ext>
              </a:extLst>
            </p:cNvPr>
            <p:cNvSpPr>
              <a:spLocks noGrp="1" noRot="1" noMove="1" noResize="1" noEditPoints="1" noAdjustHandles="1" noChangeArrowheads="1" noChangeShapeType="1"/>
            </p:cNvSpPr>
            <p:nvPr/>
          </p:nvSpPr>
          <p:spPr>
            <a:xfrm>
              <a:off x="3426535" y="2938263"/>
              <a:ext cx="2638096" cy="1119413"/>
            </a:xfrm>
            <a:prstGeom prst="roundRect">
              <a:avLst>
                <a:gd name="adj" fmla="val 1521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3" name="Obdélník: se zakulacenými rohy 27">
              <a:extLst>
                <a:ext uri="{FF2B5EF4-FFF2-40B4-BE49-F238E27FC236}">
                  <a16:creationId xmlns:a16="http://schemas.microsoft.com/office/drawing/2014/main" id="{98F0B95E-0F0D-3967-ABF9-7DEC420F0D7D}"/>
                </a:ext>
              </a:extLst>
            </p:cNvPr>
            <p:cNvSpPr>
              <a:spLocks noGrp="1" noRot="1" noMove="1" noResize="1" noEditPoints="1" noAdjustHandles="1" noChangeArrowheads="1" noChangeShapeType="1"/>
            </p:cNvSpPr>
            <p:nvPr/>
          </p:nvSpPr>
          <p:spPr>
            <a:xfrm>
              <a:off x="710513" y="2938263"/>
              <a:ext cx="2638096" cy="1119413"/>
            </a:xfrm>
            <a:prstGeom prst="roundRect">
              <a:avLst>
                <a:gd name="adj" fmla="val 1521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4" name="Obdélník: se zakulacenými rohy 27">
              <a:extLst>
                <a:ext uri="{FF2B5EF4-FFF2-40B4-BE49-F238E27FC236}">
                  <a16:creationId xmlns:a16="http://schemas.microsoft.com/office/drawing/2014/main" id="{0B0792FD-F165-36A6-67A3-2657BE4FBA51}"/>
                </a:ext>
              </a:extLst>
            </p:cNvPr>
            <p:cNvSpPr>
              <a:spLocks noGrp="1" noRot="1" noMove="1" noResize="1" noEditPoints="1" noAdjustHandles="1" noChangeArrowheads="1" noChangeShapeType="1"/>
            </p:cNvSpPr>
            <p:nvPr/>
          </p:nvSpPr>
          <p:spPr>
            <a:xfrm>
              <a:off x="8858579" y="2938263"/>
              <a:ext cx="2638096" cy="1119413"/>
            </a:xfrm>
            <a:prstGeom prst="roundRect">
              <a:avLst>
                <a:gd name="adj" fmla="val 15214"/>
              </a:avLst>
            </a:prstGeom>
            <a:gradFill>
              <a:gsLst>
                <a:gs pos="100000">
                  <a:schemeClr val="accent3"/>
                </a:gs>
                <a:gs pos="38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5" name="Obdélník: se zakulacenými rohy 27">
              <a:extLst>
                <a:ext uri="{FF2B5EF4-FFF2-40B4-BE49-F238E27FC236}">
                  <a16:creationId xmlns:a16="http://schemas.microsoft.com/office/drawing/2014/main" id="{0746723A-F52A-A616-DE53-5CA97508419E}"/>
                </a:ext>
              </a:extLst>
            </p:cNvPr>
            <p:cNvSpPr>
              <a:spLocks noGrp="1" noRot="1" noMove="1" noResize="1" noEditPoints="1" noAdjustHandles="1" noChangeArrowheads="1" noChangeShapeType="1"/>
            </p:cNvSpPr>
            <p:nvPr/>
          </p:nvSpPr>
          <p:spPr>
            <a:xfrm>
              <a:off x="6142557" y="2938263"/>
              <a:ext cx="2638096" cy="1119413"/>
            </a:xfrm>
            <a:prstGeom prst="roundRect">
              <a:avLst>
                <a:gd name="adj" fmla="val 15214"/>
              </a:avLst>
            </a:prstGeom>
            <a:gradFill>
              <a:gsLst>
                <a:gs pos="100000">
                  <a:schemeClr val="accent3"/>
                </a:gs>
                <a:gs pos="38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6" name="Obdélník: se zakulacenými rohy 27">
              <a:extLst>
                <a:ext uri="{FF2B5EF4-FFF2-40B4-BE49-F238E27FC236}">
                  <a16:creationId xmlns:a16="http://schemas.microsoft.com/office/drawing/2014/main" id="{599C808E-180D-BBA8-A614-EECDEA6F0EB3}"/>
                </a:ext>
              </a:extLst>
            </p:cNvPr>
            <p:cNvSpPr>
              <a:spLocks noGrp="1" noRot="1" noMove="1" noResize="1" noEditPoints="1" noAdjustHandles="1" noChangeArrowheads="1" noChangeShapeType="1"/>
            </p:cNvSpPr>
            <p:nvPr/>
          </p:nvSpPr>
          <p:spPr>
            <a:xfrm>
              <a:off x="3426535" y="4154114"/>
              <a:ext cx="2638096" cy="1119413"/>
            </a:xfrm>
            <a:prstGeom prst="roundRect">
              <a:avLst>
                <a:gd name="adj" fmla="val 1521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7" name="Obdélník: se zakulacenými rohy 27">
              <a:extLst>
                <a:ext uri="{FF2B5EF4-FFF2-40B4-BE49-F238E27FC236}">
                  <a16:creationId xmlns:a16="http://schemas.microsoft.com/office/drawing/2014/main" id="{25964106-2AF9-E9EA-8290-684CABE5AEE1}"/>
                </a:ext>
              </a:extLst>
            </p:cNvPr>
            <p:cNvSpPr>
              <a:spLocks noGrp="1" noRot="1" noMove="1" noResize="1" noEditPoints="1" noAdjustHandles="1" noChangeArrowheads="1" noChangeShapeType="1"/>
            </p:cNvSpPr>
            <p:nvPr/>
          </p:nvSpPr>
          <p:spPr>
            <a:xfrm>
              <a:off x="710513" y="4154114"/>
              <a:ext cx="2638096" cy="1119413"/>
            </a:xfrm>
            <a:prstGeom prst="roundRect">
              <a:avLst>
                <a:gd name="adj" fmla="val 1521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8" name="Obdélník: se zakulacenými rohy 27">
              <a:extLst>
                <a:ext uri="{FF2B5EF4-FFF2-40B4-BE49-F238E27FC236}">
                  <a16:creationId xmlns:a16="http://schemas.microsoft.com/office/drawing/2014/main" id="{799D1C15-49D5-E9AD-071C-F87FF8B09780}"/>
                </a:ext>
              </a:extLst>
            </p:cNvPr>
            <p:cNvSpPr>
              <a:spLocks noGrp="1" noRot="1" noMove="1" noResize="1" noEditPoints="1" noAdjustHandles="1" noChangeArrowheads="1" noChangeShapeType="1"/>
            </p:cNvSpPr>
            <p:nvPr/>
          </p:nvSpPr>
          <p:spPr>
            <a:xfrm>
              <a:off x="8858579" y="4154114"/>
              <a:ext cx="2638096" cy="1119413"/>
            </a:xfrm>
            <a:prstGeom prst="roundRect">
              <a:avLst>
                <a:gd name="adj" fmla="val 15214"/>
              </a:avLst>
            </a:prstGeom>
            <a:gradFill>
              <a:gsLst>
                <a:gs pos="100000">
                  <a:schemeClr val="accent3"/>
                </a:gs>
                <a:gs pos="38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9" name="Obdélník: se zakulacenými rohy 27">
              <a:extLst>
                <a:ext uri="{FF2B5EF4-FFF2-40B4-BE49-F238E27FC236}">
                  <a16:creationId xmlns:a16="http://schemas.microsoft.com/office/drawing/2014/main" id="{BC3B9649-F6A0-26EB-317B-28FF01ED5696}"/>
                </a:ext>
              </a:extLst>
            </p:cNvPr>
            <p:cNvSpPr>
              <a:spLocks noGrp="1" noRot="1" noMove="1" noResize="1" noEditPoints="1" noAdjustHandles="1" noChangeArrowheads="1" noChangeShapeType="1"/>
            </p:cNvSpPr>
            <p:nvPr/>
          </p:nvSpPr>
          <p:spPr>
            <a:xfrm>
              <a:off x="6142557" y="4154114"/>
              <a:ext cx="2638096" cy="1119413"/>
            </a:xfrm>
            <a:prstGeom prst="roundRect">
              <a:avLst>
                <a:gd name="adj" fmla="val 15214"/>
              </a:avLst>
            </a:prstGeom>
            <a:gradFill>
              <a:gsLst>
                <a:gs pos="100000">
                  <a:schemeClr val="accent3"/>
                </a:gs>
                <a:gs pos="38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0" name="Obdélník: se zakulacenými rohy 27">
              <a:extLst>
                <a:ext uri="{FF2B5EF4-FFF2-40B4-BE49-F238E27FC236}">
                  <a16:creationId xmlns:a16="http://schemas.microsoft.com/office/drawing/2014/main" id="{64CC7D5C-C049-A9E3-88CA-D22CEFC0A9B2}"/>
                </a:ext>
              </a:extLst>
            </p:cNvPr>
            <p:cNvSpPr>
              <a:spLocks noGrp="1" noRot="1" noMove="1" noResize="1" noEditPoints="1" noAdjustHandles="1" noChangeArrowheads="1" noChangeShapeType="1"/>
            </p:cNvSpPr>
            <p:nvPr/>
          </p:nvSpPr>
          <p:spPr>
            <a:xfrm>
              <a:off x="3426535" y="5369964"/>
              <a:ext cx="2638096" cy="1119413"/>
            </a:xfrm>
            <a:prstGeom prst="roundRect">
              <a:avLst>
                <a:gd name="adj" fmla="val 1521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1" name="Obdélník: se zakulacenými rohy 27">
              <a:extLst>
                <a:ext uri="{FF2B5EF4-FFF2-40B4-BE49-F238E27FC236}">
                  <a16:creationId xmlns:a16="http://schemas.microsoft.com/office/drawing/2014/main" id="{1F07895E-7FAB-292B-80E9-AA10A5210E26}"/>
                </a:ext>
              </a:extLst>
            </p:cNvPr>
            <p:cNvSpPr>
              <a:spLocks noGrp="1" noRot="1" noMove="1" noResize="1" noEditPoints="1" noAdjustHandles="1" noChangeArrowheads="1" noChangeShapeType="1"/>
            </p:cNvSpPr>
            <p:nvPr/>
          </p:nvSpPr>
          <p:spPr>
            <a:xfrm>
              <a:off x="710513" y="5369964"/>
              <a:ext cx="2638096" cy="1119413"/>
            </a:xfrm>
            <a:prstGeom prst="roundRect">
              <a:avLst>
                <a:gd name="adj" fmla="val 1521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2" name="Obdélník: se zakulacenými rohy 27">
              <a:extLst>
                <a:ext uri="{FF2B5EF4-FFF2-40B4-BE49-F238E27FC236}">
                  <a16:creationId xmlns:a16="http://schemas.microsoft.com/office/drawing/2014/main" id="{20E5AD50-1AF5-3613-021E-338417410971}"/>
                </a:ext>
              </a:extLst>
            </p:cNvPr>
            <p:cNvSpPr>
              <a:spLocks noGrp="1" noRot="1" noMove="1" noResize="1" noEditPoints="1" noAdjustHandles="1" noChangeArrowheads="1" noChangeShapeType="1"/>
            </p:cNvSpPr>
            <p:nvPr/>
          </p:nvSpPr>
          <p:spPr>
            <a:xfrm>
              <a:off x="8858579" y="5369964"/>
              <a:ext cx="2638096" cy="1119413"/>
            </a:xfrm>
            <a:prstGeom prst="roundRect">
              <a:avLst>
                <a:gd name="adj" fmla="val 15214"/>
              </a:avLst>
            </a:prstGeom>
            <a:gradFill>
              <a:gsLst>
                <a:gs pos="100000">
                  <a:schemeClr val="accent3"/>
                </a:gs>
                <a:gs pos="38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3" name="Obdélník: se zakulacenými rohy 27">
              <a:extLst>
                <a:ext uri="{FF2B5EF4-FFF2-40B4-BE49-F238E27FC236}">
                  <a16:creationId xmlns:a16="http://schemas.microsoft.com/office/drawing/2014/main" id="{AD5079BF-5D68-5CD6-A3CA-B9A3AA2AB2DF}"/>
                </a:ext>
              </a:extLst>
            </p:cNvPr>
            <p:cNvSpPr>
              <a:spLocks noGrp="1" noRot="1" noMove="1" noResize="1" noEditPoints="1" noAdjustHandles="1" noChangeArrowheads="1" noChangeShapeType="1"/>
            </p:cNvSpPr>
            <p:nvPr/>
          </p:nvSpPr>
          <p:spPr>
            <a:xfrm>
              <a:off x="6142557" y="5369964"/>
              <a:ext cx="2638096" cy="1119413"/>
            </a:xfrm>
            <a:prstGeom prst="roundRect">
              <a:avLst>
                <a:gd name="adj" fmla="val 15214"/>
              </a:avLst>
            </a:prstGeom>
            <a:gradFill>
              <a:gsLst>
                <a:gs pos="100000">
                  <a:schemeClr val="accent3"/>
                </a:gs>
                <a:gs pos="38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5" name="Obdélník: se zakulacenými rohy 27">
              <a:extLst>
                <a:ext uri="{FF2B5EF4-FFF2-40B4-BE49-F238E27FC236}">
                  <a16:creationId xmlns:a16="http://schemas.microsoft.com/office/drawing/2014/main" id="{A66CCD8D-A9ED-240E-F9E8-BA6D1E101B3D}"/>
                </a:ext>
              </a:extLst>
            </p:cNvPr>
            <p:cNvSpPr>
              <a:spLocks noGrp="1" noRot="1" noMove="1" noResize="1" noEditPoints="1" noAdjustHandles="1" noChangeArrowheads="1" noChangeShapeType="1"/>
            </p:cNvSpPr>
            <p:nvPr/>
          </p:nvSpPr>
          <p:spPr>
            <a:xfrm>
              <a:off x="3426535" y="1722413"/>
              <a:ext cx="2638096" cy="1119413"/>
            </a:xfrm>
            <a:prstGeom prst="roundRect">
              <a:avLst>
                <a:gd name="adj" fmla="val 1521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7" name="Obdélník: se zakulacenými rohy 27">
              <a:extLst>
                <a:ext uri="{FF2B5EF4-FFF2-40B4-BE49-F238E27FC236}">
                  <a16:creationId xmlns:a16="http://schemas.microsoft.com/office/drawing/2014/main" id="{570FEE17-2478-9622-70B5-C2524B767302}"/>
                </a:ext>
              </a:extLst>
            </p:cNvPr>
            <p:cNvSpPr>
              <a:spLocks noGrp="1" noRot="1" noMove="1" noResize="1" noEditPoints="1" noAdjustHandles="1" noChangeArrowheads="1" noChangeShapeType="1"/>
            </p:cNvSpPr>
            <p:nvPr/>
          </p:nvSpPr>
          <p:spPr>
            <a:xfrm>
              <a:off x="710513" y="1722413"/>
              <a:ext cx="2638096" cy="1119413"/>
            </a:xfrm>
            <a:prstGeom prst="roundRect">
              <a:avLst>
                <a:gd name="adj" fmla="val 1521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7" name="Obdélník: se zakulacenými rohy 27">
              <a:extLst>
                <a:ext uri="{FF2B5EF4-FFF2-40B4-BE49-F238E27FC236}">
                  <a16:creationId xmlns:a16="http://schemas.microsoft.com/office/drawing/2014/main" id="{4771D69E-1050-087A-B083-666F24D88299}"/>
                </a:ext>
              </a:extLst>
            </p:cNvPr>
            <p:cNvSpPr>
              <a:spLocks noGrp="1" noRot="1" noMove="1" noResize="1" noEditPoints="1" noAdjustHandles="1" noChangeArrowheads="1" noChangeShapeType="1"/>
            </p:cNvSpPr>
            <p:nvPr/>
          </p:nvSpPr>
          <p:spPr>
            <a:xfrm>
              <a:off x="8858579" y="1722413"/>
              <a:ext cx="2638096" cy="1119413"/>
            </a:xfrm>
            <a:prstGeom prst="roundRect">
              <a:avLst>
                <a:gd name="adj" fmla="val 15214"/>
              </a:avLst>
            </a:prstGeom>
            <a:gradFill>
              <a:gsLst>
                <a:gs pos="100000">
                  <a:schemeClr val="accent3"/>
                </a:gs>
                <a:gs pos="38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9" name="Obdélník: se zakulacenými rohy 27">
              <a:extLst>
                <a:ext uri="{FF2B5EF4-FFF2-40B4-BE49-F238E27FC236}">
                  <a16:creationId xmlns:a16="http://schemas.microsoft.com/office/drawing/2014/main" id="{2239FA20-8F80-6278-CD66-3965E7DCA31F}"/>
                </a:ext>
              </a:extLst>
            </p:cNvPr>
            <p:cNvSpPr>
              <a:spLocks noGrp="1" noRot="1" noMove="1" noResize="1" noEditPoints="1" noAdjustHandles="1" noChangeArrowheads="1" noChangeShapeType="1"/>
            </p:cNvSpPr>
            <p:nvPr/>
          </p:nvSpPr>
          <p:spPr>
            <a:xfrm>
              <a:off x="6142557" y="1722413"/>
              <a:ext cx="2638096" cy="1119413"/>
            </a:xfrm>
            <a:prstGeom prst="roundRect">
              <a:avLst>
                <a:gd name="adj" fmla="val 15214"/>
              </a:avLst>
            </a:prstGeom>
            <a:gradFill>
              <a:gsLst>
                <a:gs pos="100000">
                  <a:schemeClr val="accent3"/>
                </a:gs>
                <a:gs pos="38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pic>
        <p:nvPicPr>
          <p:cNvPr id="6" name="Logo / Kentico Black / Light BG / Full">
            <a:extLst>
              <a:ext uri="{FF2B5EF4-FFF2-40B4-BE49-F238E27FC236}">
                <a16:creationId xmlns:a16="http://schemas.microsoft.com/office/drawing/2014/main" id="{F8216DA3-9927-B30B-FDE1-7841073223F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407470" y="1670818"/>
            <a:ext cx="1244181" cy="584615"/>
          </a:xfrm>
          <a:prstGeom prst="rect">
            <a:avLst/>
          </a:prstGeom>
        </p:spPr>
      </p:pic>
      <p:pic>
        <p:nvPicPr>
          <p:cNvPr id="14" name="Logo / Kentico Orange / Light BG / Full">
            <a:extLst>
              <a:ext uri="{FF2B5EF4-FFF2-40B4-BE49-F238E27FC236}">
                <a16:creationId xmlns:a16="http://schemas.microsoft.com/office/drawing/2014/main" id="{22FB3983-7AB4-CD01-CCBD-469B19F11DF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57264" y="2885621"/>
            <a:ext cx="1244181" cy="584615"/>
          </a:xfrm>
          <a:prstGeom prst="rect">
            <a:avLst/>
          </a:prstGeom>
        </p:spPr>
      </p:pic>
      <p:pic>
        <p:nvPicPr>
          <p:cNvPr id="10" name="Logo / Kentico Orange / Dark BG / Full">
            <a:extLst>
              <a:ext uri="{FF2B5EF4-FFF2-40B4-BE49-F238E27FC236}">
                <a16:creationId xmlns:a16="http://schemas.microsoft.com/office/drawing/2014/main" id="{F23B11F0-7260-C44F-A50D-E3E403515A2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29960" y="2885622"/>
            <a:ext cx="1244181" cy="584615"/>
          </a:xfrm>
          <a:prstGeom prst="rect">
            <a:avLst/>
          </a:prstGeom>
        </p:spPr>
      </p:pic>
      <p:pic>
        <p:nvPicPr>
          <p:cNvPr id="20" name="Logo / Kentico Black / Light BG / Icon">
            <a:extLst>
              <a:ext uri="{FF2B5EF4-FFF2-40B4-BE49-F238E27FC236}">
                <a16:creationId xmlns:a16="http://schemas.microsoft.com/office/drawing/2014/main" id="{563567E0-3B47-B0CA-1FA9-DC20CA79499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482575" y="1748029"/>
            <a:ext cx="543428" cy="517550"/>
          </a:xfrm>
          <a:prstGeom prst="rect">
            <a:avLst/>
          </a:prstGeom>
        </p:spPr>
      </p:pic>
      <p:pic>
        <p:nvPicPr>
          <p:cNvPr id="18" name="Logo / Kentico Black / Dark BG / Full">
            <a:extLst>
              <a:ext uri="{FF2B5EF4-FFF2-40B4-BE49-F238E27FC236}">
                <a16:creationId xmlns:a16="http://schemas.microsoft.com/office/drawing/2014/main" id="{8CD00F30-D4A2-FC75-1DA4-D572AC4CA03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29961" y="1671756"/>
            <a:ext cx="1244181" cy="584615"/>
          </a:xfrm>
          <a:prstGeom prst="rect">
            <a:avLst/>
          </a:prstGeom>
        </p:spPr>
      </p:pic>
      <p:pic>
        <p:nvPicPr>
          <p:cNvPr id="24" name="Logo / Kentico Orange / Dark BG / Icon">
            <a:extLst>
              <a:ext uri="{FF2B5EF4-FFF2-40B4-BE49-F238E27FC236}">
                <a16:creationId xmlns:a16="http://schemas.microsoft.com/office/drawing/2014/main" id="{6F682F89-AE2F-11F7-2FAF-333979EE827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899511" y="2939361"/>
            <a:ext cx="543428" cy="517550"/>
          </a:xfrm>
          <a:prstGeom prst="rect">
            <a:avLst/>
          </a:prstGeom>
        </p:spPr>
      </p:pic>
      <p:pic>
        <p:nvPicPr>
          <p:cNvPr id="30" name="Logo / Kentico Orange / Light BG / Icon">
            <a:extLst>
              <a:ext uri="{FF2B5EF4-FFF2-40B4-BE49-F238E27FC236}">
                <a16:creationId xmlns:a16="http://schemas.microsoft.com/office/drawing/2014/main" id="{63D4AD3E-F5F6-FDAC-AAA9-94F91DF8B2F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357465" y="2803977"/>
            <a:ext cx="782076" cy="759074"/>
          </a:xfrm>
          <a:prstGeom prst="rect">
            <a:avLst/>
          </a:prstGeom>
        </p:spPr>
      </p:pic>
      <p:pic>
        <p:nvPicPr>
          <p:cNvPr id="32" name="Logo / Kentico Black / Dark BG / Icon">
            <a:extLst>
              <a:ext uri="{FF2B5EF4-FFF2-40B4-BE49-F238E27FC236}">
                <a16:creationId xmlns:a16="http://schemas.microsoft.com/office/drawing/2014/main" id="{A68956A0-3AAB-84EE-6DB0-3D701FBA8D7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899511" y="1748029"/>
            <a:ext cx="543428" cy="517550"/>
          </a:xfrm>
          <a:prstGeom prst="rect">
            <a:avLst/>
          </a:prstGeom>
        </p:spPr>
      </p:pic>
      <p:pic>
        <p:nvPicPr>
          <p:cNvPr id="37" name="Logo / AIRA / Light BG / Full">
            <a:extLst>
              <a:ext uri="{FF2B5EF4-FFF2-40B4-BE49-F238E27FC236}">
                <a16:creationId xmlns:a16="http://schemas.microsoft.com/office/drawing/2014/main" id="{EDE0F7EA-79BB-2D32-2AFE-C368FD0D0BC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298158" y="4001232"/>
            <a:ext cx="1416942" cy="787190"/>
          </a:xfrm>
          <a:prstGeom prst="rect">
            <a:avLst/>
          </a:prstGeom>
        </p:spPr>
      </p:pic>
      <p:pic>
        <p:nvPicPr>
          <p:cNvPr id="43" name="Logo / AIRA / Light BG / Icon">
            <a:extLst>
              <a:ext uri="{FF2B5EF4-FFF2-40B4-BE49-F238E27FC236}">
                <a16:creationId xmlns:a16="http://schemas.microsoft.com/office/drawing/2014/main" id="{C923F9AB-6D31-E258-7F02-85B36499042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4136533" y="4001232"/>
            <a:ext cx="1259506" cy="787190"/>
          </a:xfrm>
          <a:prstGeom prst="rect">
            <a:avLst/>
          </a:prstGeom>
        </p:spPr>
      </p:pic>
      <p:pic>
        <p:nvPicPr>
          <p:cNvPr id="41" name="Logo / AIRA / Dark BG / Full">
            <a:extLst>
              <a:ext uri="{FF2B5EF4-FFF2-40B4-BE49-F238E27FC236}">
                <a16:creationId xmlns:a16="http://schemas.microsoft.com/office/drawing/2014/main" id="{9C8E205C-A266-338F-3EE6-1880B2805F2F}"/>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743579" y="4001232"/>
            <a:ext cx="1416942" cy="787190"/>
          </a:xfrm>
          <a:prstGeom prst="rect">
            <a:avLst/>
          </a:prstGeom>
        </p:spPr>
      </p:pic>
      <p:pic>
        <p:nvPicPr>
          <p:cNvPr id="49" name="Logo / AIRA / Dark BG / Icon">
            <a:extLst>
              <a:ext uri="{FF2B5EF4-FFF2-40B4-BE49-F238E27FC236}">
                <a16:creationId xmlns:a16="http://schemas.microsoft.com/office/drawing/2014/main" id="{805C14BD-BD08-D321-4BE1-FC9EAAD23CA5}"/>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549522" y="4001232"/>
            <a:ext cx="1259506" cy="787190"/>
          </a:xfrm>
          <a:prstGeom prst="rect">
            <a:avLst/>
          </a:prstGeom>
        </p:spPr>
      </p:pic>
      <p:pic>
        <p:nvPicPr>
          <p:cNvPr id="51" name="Logo / KentiCopilot / Light BG / Full">
            <a:extLst>
              <a:ext uri="{FF2B5EF4-FFF2-40B4-BE49-F238E27FC236}">
                <a16:creationId xmlns:a16="http://schemas.microsoft.com/office/drawing/2014/main" id="{BF7E9581-8C98-8FAD-EC33-991EC2985DC3}"/>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858145" y="5187841"/>
            <a:ext cx="2342830" cy="836725"/>
          </a:xfrm>
          <a:prstGeom prst="rect">
            <a:avLst/>
          </a:prstGeom>
        </p:spPr>
      </p:pic>
      <p:pic>
        <p:nvPicPr>
          <p:cNvPr id="57" name="Logo / KentiCopilot / Light BG / Icon">
            <a:extLst>
              <a:ext uri="{FF2B5EF4-FFF2-40B4-BE49-F238E27FC236}">
                <a16:creationId xmlns:a16="http://schemas.microsoft.com/office/drawing/2014/main" id="{05CBB5E6-B5AF-4521-32A9-53116F8BF50D}"/>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3923252" y="5204935"/>
            <a:ext cx="1673450" cy="836725"/>
          </a:xfrm>
          <a:prstGeom prst="rect">
            <a:avLst/>
          </a:prstGeom>
        </p:spPr>
      </p:pic>
      <p:pic>
        <p:nvPicPr>
          <p:cNvPr id="55" name="Logo / KentiCopilot / Dark BG / Full">
            <a:extLst>
              <a:ext uri="{FF2B5EF4-FFF2-40B4-BE49-F238E27FC236}">
                <a16:creationId xmlns:a16="http://schemas.microsoft.com/office/drawing/2014/main" id="{476D764A-AF11-A5F0-AF8B-8091038D0CE6}"/>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6325512" y="5194217"/>
            <a:ext cx="2342830" cy="836725"/>
          </a:xfrm>
          <a:prstGeom prst="rect">
            <a:avLst/>
          </a:prstGeom>
        </p:spPr>
      </p:pic>
      <p:pic>
        <p:nvPicPr>
          <p:cNvPr id="61" name="Logo / KentiCopilot / Dark BG / Icon">
            <a:extLst>
              <a:ext uri="{FF2B5EF4-FFF2-40B4-BE49-F238E27FC236}">
                <a16:creationId xmlns:a16="http://schemas.microsoft.com/office/drawing/2014/main" id="{BBE10667-D9C3-C5D2-36D7-703036DAA3A0}"/>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9340902" y="5194217"/>
            <a:ext cx="1673450" cy="836725"/>
          </a:xfrm>
          <a:prstGeom prst="rect">
            <a:avLst/>
          </a:prstGeom>
        </p:spPr>
      </p:pic>
      <p:sp>
        <p:nvSpPr>
          <p:cNvPr id="8" name="Text Placeholder 7">
            <a:extLst>
              <a:ext uri="{FF2B5EF4-FFF2-40B4-BE49-F238E27FC236}">
                <a16:creationId xmlns:a16="http://schemas.microsoft.com/office/drawing/2014/main" id="{D150B58F-C189-B426-D080-09BC17FA8907}"/>
              </a:ext>
            </a:extLst>
          </p:cNvPr>
          <p:cNvSpPr>
            <a:spLocks noGrp="1"/>
          </p:cNvSpPr>
          <p:nvPr>
            <p:ph type="body" idx="1"/>
          </p:nvPr>
        </p:nvSpPr>
        <p:spPr/>
        <p:txBody>
          <a:bodyPr/>
          <a:lstStyle/>
          <a:p>
            <a:r>
              <a:rPr lang="en-CZ" dirty="0"/>
              <a:t>Only scale logos proportionally, do not recolor, do not apply effects</a:t>
            </a:r>
          </a:p>
        </p:txBody>
      </p:sp>
      <p:sp>
        <p:nvSpPr>
          <p:cNvPr id="5" name="Title 4">
            <a:extLst>
              <a:ext uri="{FF2B5EF4-FFF2-40B4-BE49-F238E27FC236}">
                <a16:creationId xmlns:a16="http://schemas.microsoft.com/office/drawing/2014/main" id="{1A8F9464-F725-FC08-61CE-27F4DA6CCC0A}"/>
              </a:ext>
            </a:extLst>
          </p:cNvPr>
          <p:cNvSpPr>
            <a:spLocks noGrp="1"/>
          </p:cNvSpPr>
          <p:nvPr>
            <p:ph type="title"/>
          </p:nvPr>
        </p:nvSpPr>
        <p:spPr/>
        <p:txBody>
          <a:bodyPr>
            <a:normAutofit/>
          </a:bodyPr>
          <a:lstStyle/>
          <a:p>
            <a:r>
              <a:rPr lang="en-GB" b="1" dirty="0">
                <a:solidFill>
                  <a:srgbClr val="000000"/>
                </a:solidFill>
                <a:latin typeface="GT Walsheim Bold"/>
              </a:rPr>
              <a:t>Logos</a:t>
            </a:r>
            <a:endParaRPr lang="en-CZ" dirty="0"/>
          </a:p>
        </p:txBody>
      </p:sp>
    </p:spTree>
    <p:extLst>
      <p:ext uri="{BB962C8B-B14F-4D97-AF65-F5344CB8AC3E}">
        <p14:creationId xmlns:p14="http://schemas.microsoft.com/office/powerpoint/2010/main" val="1361803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794AF-1AE6-8032-B0AF-92BB0B8C74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25379-EACF-65C6-F666-058939CD9F08}"/>
              </a:ext>
            </a:extLst>
          </p:cNvPr>
          <p:cNvSpPr>
            <a:spLocks noGrp="1"/>
          </p:cNvSpPr>
          <p:nvPr>
            <p:ph type="ctrTitle"/>
          </p:nvPr>
        </p:nvSpPr>
        <p:spPr/>
        <p:txBody>
          <a:bodyPr/>
          <a:lstStyle/>
          <a:p>
            <a:r>
              <a:rPr lang="en-CZ" dirty="0"/>
              <a:t>Thank you for your attention.</a:t>
            </a:r>
          </a:p>
        </p:txBody>
      </p:sp>
    </p:spTree>
    <p:extLst>
      <p:ext uri="{BB962C8B-B14F-4D97-AF65-F5344CB8AC3E}">
        <p14:creationId xmlns:p14="http://schemas.microsoft.com/office/powerpoint/2010/main" val="2802904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2BA4-9A74-51A9-8D7D-CC724C5A15B7}"/>
              </a:ext>
            </a:extLst>
          </p:cNvPr>
          <p:cNvSpPr>
            <a:spLocks noGrp="1"/>
          </p:cNvSpPr>
          <p:nvPr>
            <p:ph type="ctrTitle"/>
          </p:nvPr>
        </p:nvSpPr>
        <p:spPr/>
        <p:txBody>
          <a:bodyPr/>
          <a:lstStyle/>
          <a:p>
            <a:r>
              <a:rPr lang="en-CZ" dirty="0"/>
              <a:t>Q&amp;A</a:t>
            </a:r>
          </a:p>
        </p:txBody>
      </p:sp>
    </p:spTree>
    <p:extLst>
      <p:ext uri="{BB962C8B-B14F-4D97-AF65-F5344CB8AC3E}">
        <p14:creationId xmlns:p14="http://schemas.microsoft.com/office/powerpoint/2010/main" val="930491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12818-E1D3-F633-FD64-220C36AB5B2D}"/>
              </a:ext>
            </a:extLst>
          </p:cNvPr>
          <p:cNvSpPr>
            <a:spLocks noGrp="1"/>
          </p:cNvSpPr>
          <p:nvPr>
            <p:ph type="ctrTitle"/>
          </p:nvPr>
        </p:nvSpPr>
        <p:spPr/>
        <p:txBody>
          <a:bodyPr/>
          <a:lstStyle/>
          <a:p>
            <a:endParaRPr lang="en-CZ"/>
          </a:p>
        </p:txBody>
      </p:sp>
    </p:spTree>
    <p:extLst>
      <p:ext uri="{BB962C8B-B14F-4D97-AF65-F5344CB8AC3E}">
        <p14:creationId xmlns:p14="http://schemas.microsoft.com/office/powerpoint/2010/main" val="2192282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97F3C-CE59-C67F-6F3C-B374406DB59C}"/>
              </a:ext>
            </a:extLst>
          </p:cNvPr>
          <p:cNvSpPr>
            <a:spLocks noGrp="1"/>
          </p:cNvSpPr>
          <p:nvPr>
            <p:ph type="ctrTitle"/>
          </p:nvPr>
        </p:nvSpPr>
        <p:spPr/>
        <p:txBody>
          <a:bodyPr/>
          <a:lstStyle/>
          <a:p>
            <a:endParaRPr lang="en-CZ"/>
          </a:p>
        </p:txBody>
      </p:sp>
    </p:spTree>
    <p:extLst>
      <p:ext uri="{BB962C8B-B14F-4D97-AF65-F5344CB8AC3E}">
        <p14:creationId xmlns:p14="http://schemas.microsoft.com/office/powerpoint/2010/main" val="1749697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DC73CE4-2206-28B5-D98A-32619823B5E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6100" y="1172440"/>
            <a:ext cx="304800" cy="304800"/>
          </a:xfrm>
          <a:prstGeom prst="rect">
            <a:avLst/>
          </a:prstGeom>
        </p:spPr>
      </p:pic>
      <p:pic>
        <p:nvPicPr>
          <p:cNvPr id="5" name="Graphic 4">
            <a:extLst>
              <a:ext uri="{FF2B5EF4-FFF2-40B4-BE49-F238E27FC236}">
                <a16:creationId xmlns:a16="http://schemas.microsoft.com/office/drawing/2014/main" id="{C568739B-19D8-FAC6-A1F7-6077993DBDB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81100" y="1172440"/>
            <a:ext cx="304800" cy="304800"/>
          </a:xfrm>
          <a:prstGeom prst="rect">
            <a:avLst/>
          </a:prstGeom>
        </p:spPr>
      </p:pic>
      <p:pic>
        <p:nvPicPr>
          <p:cNvPr id="7" name="Graphic 6">
            <a:extLst>
              <a:ext uri="{FF2B5EF4-FFF2-40B4-BE49-F238E27FC236}">
                <a16:creationId xmlns:a16="http://schemas.microsoft.com/office/drawing/2014/main" id="{32A4ECFF-FE86-3CB9-B1CB-C916B098BA4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16100" y="1172440"/>
            <a:ext cx="304800" cy="304800"/>
          </a:xfrm>
          <a:prstGeom prst="rect">
            <a:avLst/>
          </a:prstGeom>
        </p:spPr>
      </p:pic>
      <p:pic>
        <p:nvPicPr>
          <p:cNvPr id="9" name="Graphic 8">
            <a:extLst>
              <a:ext uri="{FF2B5EF4-FFF2-40B4-BE49-F238E27FC236}">
                <a16:creationId xmlns:a16="http://schemas.microsoft.com/office/drawing/2014/main" id="{2FF43B49-E168-A8D6-68AB-AFA0CD1C10E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451100" y="1172440"/>
            <a:ext cx="304800" cy="304800"/>
          </a:xfrm>
          <a:prstGeom prst="rect">
            <a:avLst/>
          </a:prstGeom>
        </p:spPr>
      </p:pic>
      <p:pic>
        <p:nvPicPr>
          <p:cNvPr id="11" name="Graphic 10">
            <a:extLst>
              <a:ext uri="{FF2B5EF4-FFF2-40B4-BE49-F238E27FC236}">
                <a16:creationId xmlns:a16="http://schemas.microsoft.com/office/drawing/2014/main" id="{761B80C2-33CA-4BA7-C4C1-C414DD5ACD1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086100" y="1172440"/>
            <a:ext cx="304800" cy="304800"/>
          </a:xfrm>
          <a:prstGeom prst="rect">
            <a:avLst/>
          </a:prstGeom>
        </p:spPr>
      </p:pic>
      <p:pic>
        <p:nvPicPr>
          <p:cNvPr id="13" name="Graphic 12">
            <a:extLst>
              <a:ext uri="{FF2B5EF4-FFF2-40B4-BE49-F238E27FC236}">
                <a16:creationId xmlns:a16="http://schemas.microsoft.com/office/drawing/2014/main" id="{08862CE3-5329-98DF-E88B-E807C31586B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721100" y="1172440"/>
            <a:ext cx="304800" cy="304800"/>
          </a:xfrm>
          <a:prstGeom prst="rect">
            <a:avLst/>
          </a:prstGeom>
        </p:spPr>
      </p:pic>
      <p:pic>
        <p:nvPicPr>
          <p:cNvPr id="15" name="Graphic 14">
            <a:extLst>
              <a:ext uri="{FF2B5EF4-FFF2-40B4-BE49-F238E27FC236}">
                <a16:creationId xmlns:a16="http://schemas.microsoft.com/office/drawing/2014/main" id="{295DA9DE-CD99-431C-7F03-9E6131C895E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356100" y="1172440"/>
            <a:ext cx="304800" cy="304800"/>
          </a:xfrm>
          <a:prstGeom prst="rect">
            <a:avLst/>
          </a:prstGeom>
        </p:spPr>
      </p:pic>
      <p:pic>
        <p:nvPicPr>
          <p:cNvPr id="17" name="Graphic 16">
            <a:extLst>
              <a:ext uri="{FF2B5EF4-FFF2-40B4-BE49-F238E27FC236}">
                <a16:creationId xmlns:a16="http://schemas.microsoft.com/office/drawing/2014/main" id="{A34F2AA6-20B4-01D6-7848-EE7292DD074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991100" y="1172440"/>
            <a:ext cx="304800" cy="304800"/>
          </a:xfrm>
          <a:prstGeom prst="rect">
            <a:avLst/>
          </a:prstGeom>
        </p:spPr>
      </p:pic>
      <p:pic>
        <p:nvPicPr>
          <p:cNvPr id="19" name="Graphic 18">
            <a:extLst>
              <a:ext uri="{FF2B5EF4-FFF2-40B4-BE49-F238E27FC236}">
                <a16:creationId xmlns:a16="http://schemas.microsoft.com/office/drawing/2014/main" id="{895657AB-4F92-5BF9-43C5-050BAC73982B}"/>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626100" y="1172440"/>
            <a:ext cx="304800" cy="304800"/>
          </a:xfrm>
          <a:prstGeom prst="rect">
            <a:avLst/>
          </a:prstGeom>
        </p:spPr>
      </p:pic>
      <p:pic>
        <p:nvPicPr>
          <p:cNvPr id="21" name="Graphic 20">
            <a:extLst>
              <a:ext uri="{FF2B5EF4-FFF2-40B4-BE49-F238E27FC236}">
                <a16:creationId xmlns:a16="http://schemas.microsoft.com/office/drawing/2014/main" id="{4C5C19E8-CC4F-2EDF-1914-512A533A920F}"/>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261100" y="1172440"/>
            <a:ext cx="304800" cy="304800"/>
          </a:xfrm>
          <a:prstGeom prst="rect">
            <a:avLst/>
          </a:prstGeom>
        </p:spPr>
      </p:pic>
      <p:pic>
        <p:nvPicPr>
          <p:cNvPr id="23" name="Graphic 22">
            <a:extLst>
              <a:ext uri="{FF2B5EF4-FFF2-40B4-BE49-F238E27FC236}">
                <a16:creationId xmlns:a16="http://schemas.microsoft.com/office/drawing/2014/main" id="{E8CAB775-BB19-B964-0A96-8EC407034786}"/>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6896100" y="1172440"/>
            <a:ext cx="304800" cy="304800"/>
          </a:xfrm>
          <a:prstGeom prst="rect">
            <a:avLst/>
          </a:prstGeom>
        </p:spPr>
      </p:pic>
      <p:pic>
        <p:nvPicPr>
          <p:cNvPr id="25" name="Graphic 24">
            <a:extLst>
              <a:ext uri="{FF2B5EF4-FFF2-40B4-BE49-F238E27FC236}">
                <a16:creationId xmlns:a16="http://schemas.microsoft.com/office/drawing/2014/main" id="{7BC699CD-9688-6A73-05AE-F3B1FEAA0AA2}"/>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7531100" y="1172440"/>
            <a:ext cx="304800" cy="304800"/>
          </a:xfrm>
          <a:prstGeom prst="rect">
            <a:avLst/>
          </a:prstGeom>
        </p:spPr>
      </p:pic>
      <p:pic>
        <p:nvPicPr>
          <p:cNvPr id="27" name="Graphic 26">
            <a:extLst>
              <a:ext uri="{FF2B5EF4-FFF2-40B4-BE49-F238E27FC236}">
                <a16:creationId xmlns:a16="http://schemas.microsoft.com/office/drawing/2014/main" id="{3159A253-5599-01E9-852C-5F179738726D}"/>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8166100" y="1172440"/>
            <a:ext cx="304800" cy="304800"/>
          </a:xfrm>
          <a:prstGeom prst="rect">
            <a:avLst/>
          </a:prstGeom>
        </p:spPr>
      </p:pic>
      <p:pic>
        <p:nvPicPr>
          <p:cNvPr id="29" name="Graphic 28">
            <a:extLst>
              <a:ext uri="{FF2B5EF4-FFF2-40B4-BE49-F238E27FC236}">
                <a16:creationId xmlns:a16="http://schemas.microsoft.com/office/drawing/2014/main" id="{AAC1CFE8-1C56-608E-9C5E-9DB516A8B9BC}"/>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801100" y="1172440"/>
            <a:ext cx="304800" cy="304800"/>
          </a:xfrm>
          <a:prstGeom prst="rect">
            <a:avLst/>
          </a:prstGeom>
        </p:spPr>
      </p:pic>
      <p:pic>
        <p:nvPicPr>
          <p:cNvPr id="31" name="Graphic 30">
            <a:extLst>
              <a:ext uri="{FF2B5EF4-FFF2-40B4-BE49-F238E27FC236}">
                <a16:creationId xmlns:a16="http://schemas.microsoft.com/office/drawing/2014/main" id="{F9B8B23D-686F-E96B-2F8B-0002CF010168}"/>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9436100" y="1172440"/>
            <a:ext cx="304800" cy="304800"/>
          </a:xfrm>
          <a:prstGeom prst="rect">
            <a:avLst/>
          </a:prstGeom>
        </p:spPr>
      </p:pic>
      <p:pic>
        <p:nvPicPr>
          <p:cNvPr id="33" name="Graphic 32">
            <a:extLst>
              <a:ext uri="{FF2B5EF4-FFF2-40B4-BE49-F238E27FC236}">
                <a16:creationId xmlns:a16="http://schemas.microsoft.com/office/drawing/2014/main" id="{08EA59F1-ECFC-1BBB-638C-A10EE9ABAFAB}"/>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10071100" y="1172440"/>
            <a:ext cx="304800" cy="304800"/>
          </a:xfrm>
          <a:prstGeom prst="rect">
            <a:avLst/>
          </a:prstGeom>
        </p:spPr>
      </p:pic>
      <p:pic>
        <p:nvPicPr>
          <p:cNvPr id="35" name="Graphic 34">
            <a:extLst>
              <a:ext uri="{FF2B5EF4-FFF2-40B4-BE49-F238E27FC236}">
                <a16:creationId xmlns:a16="http://schemas.microsoft.com/office/drawing/2014/main" id="{CE462347-0BA8-18B7-5E4D-839972454B47}"/>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10706100" y="1172440"/>
            <a:ext cx="304800" cy="304800"/>
          </a:xfrm>
          <a:prstGeom prst="rect">
            <a:avLst/>
          </a:prstGeom>
        </p:spPr>
      </p:pic>
      <p:pic>
        <p:nvPicPr>
          <p:cNvPr id="37" name="Graphic 36">
            <a:extLst>
              <a:ext uri="{FF2B5EF4-FFF2-40B4-BE49-F238E27FC236}">
                <a16:creationId xmlns:a16="http://schemas.microsoft.com/office/drawing/2014/main" id="{68273557-8DA8-C744-6C62-84FD49E4C555}"/>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11341100" y="1172440"/>
            <a:ext cx="304800" cy="304800"/>
          </a:xfrm>
          <a:prstGeom prst="rect">
            <a:avLst/>
          </a:prstGeom>
        </p:spPr>
      </p:pic>
      <p:pic>
        <p:nvPicPr>
          <p:cNvPr id="39" name="Graphic 38">
            <a:extLst>
              <a:ext uri="{FF2B5EF4-FFF2-40B4-BE49-F238E27FC236}">
                <a16:creationId xmlns:a16="http://schemas.microsoft.com/office/drawing/2014/main" id="{3CA663C8-2A79-FC25-A845-6AC50BC1D4AC}"/>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546100" y="1663122"/>
            <a:ext cx="304800" cy="304800"/>
          </a:xfrm>
          <a:prstGeom prst="rect">
            <a:avLst/>
          </a:prstGeom>
        </p:spPr>
      </p:pic>
      <p:pic>
        <p:nvPicPr>
          <p:cNvPr id="41" name="Graphic 40">
            <a:extLst>
              <a:ext uri="{FF2B5EF4-FFF2-40B4-BE49-F238E27FC236}">
                <a16:creationId xmlns:a16="http://schemas.microsoft.com/office/drawing/2014/main" id="{D0D0CA47-BF54-53A7-DCCD-CE05EE46EEC7}"/>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1181100" y="1663122"/>
            <a:ext cx="304800" cy="304800"/>
          </a:xfrm>
          <a:prstGeom prst="rect">
            <a:avLst/>
          </a:prstGeom>
        </p:spPr>
      </p:pic>
      <p:pic>
        <p:nvPicPr>
          <p:cNvPr id="43" name="Graphic 42">
            <a:extLst>
              <a:ext uri="{FF2B5EF4-FFF2-40B4-BE49-F238E27FC236}">
                <a16:creationId xmlns:a16="http://schemas.microsoft.com/office/drawing/2014/main" id="{26858D49-5622-419A-D63B-DC4AF6778998}"/>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1816100" y="1663122"/>
            <a:ext cx="304800" cy="304800"/>
          </a:xfrm>
          <a:prstGeom prst="rect">
            <a:avLst/>
          </a:prstGeom>
        </p:spPr>
      </p:pic>
      <p:pic>
        <p:nvPicPr>
          <p:cNvPr id="45" name="Graphic 44">
            <a:extLst>
              <a:ext uri="{FF2B5EF4-FFF2-40B4-BE49-F238E27FC236}">
                <a16:creationId xmlns:a16="http://schemas.microsoft.com/office/drawing/2014/main" id="{F62B5970-4198-DC71-A4C9-CD0BDC9D907B}"/>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2451100" y="1663122"/>
            <a:ext cx="304800" cy="304800"/>
          </a:xfrm>
          <a:prstGeom prst="rect">
            <a:avLst/>
          </a:prstGeom>
        </p:spPr>
      </p:pic>
      <p:pic>
        <p:nvPicPr>
          <p:cNvPr id="47" name="Graphic 46">
            <a:extLst>
              <a:ext uri="{FF2B5EF4-FFF2-40B4-BE49-F238E27FC236}">
                <a16:creationId xmlns:a16="http://schemas.microsoft.com/office/drawing/2014/main" id="{97092034-EDB9-0CBB-2ED7-32A460B0206D}"/>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3086100" y="1663122"/>
            <a:ext cx="304800" cy="304800"/>
          </a:xfrm>
          <a:prstGeom prst="rect">
            <a:avLst/>
          </a:prstGeom>
        </p:spPr>
      </p:pic>
      <p:pic>
        <p:nvPicPr>
          <p:cNvPr id="49" name="Graphic 48">
            <a:extLst>
              <a:ext uri="{FF2B5EF4-FFF2-40B4-BE49-F238E27FC236}">
                <a16:creationId xmlns:a16="http://schemas.microsoft.com/office/drawing/2014/main" id="{C51CBA6B-E769-70BB-78DD-2D225682AD82}"/>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3721100" y="1663122"/>
            <a:ext cx="304800" cy="304800"/>
          </a:xfrm>
          <a:prstGeom prst="rect">
            <a:avLst/>
          </a:prstGeom>
        </p:spPr>
      </p:pic>
      <p:pic>
        <p:nvPicPr>
          <p:cNvPr id="51" name="Graphic 50">
            <a:extLst>
              <a:ext uri="{FF2B5EF4-FFF2-40B4-BE49-F238E27FC236}">
                <a16:creationId xmlns:a16="http://schemas.microsoft.com/office/drawing/2014/main" id="{A14EB0F2-07B3-3C45-68B8-81FFB92F22A0}"/>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4356100" y="1663122"/>
            <a:ext cx="304800" cy="304800"/>
          </a:xfrm>
          <a:prstGeom prst="rect">
            <a:avLst/>
          </a:prstGeom>
        </p:spPr>
      </p:pic>
      <p:pic>
        <p:nvPicPr>
          <p:cNvPr id="53" name="Graphic 52">
            <a:extLst>
              <a:ext uri="{FF2B5EF4-FFF2-40B4-BE49-F238E27FC236}">
                <a16:creationId xmlns:a16="http://schemas.microsoft.com/office/drawing/2014/main" id="{143D7386-E05A-137A-1BAC-5FDBD44808E9}"/>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4991100" y="1663122"/>
            <a:ext cx="304800" cy="304800"/>
          </a:xfrm>
          <a:prstGeom prst="rect">
            <a:avLst/>
          </a:prstGeom>
        </p:spPr>
      </p:pic>
      <p:pic>
        <p:nvPicPr>
          <p:cNvPr id="55" name="Graphic 54">
            <a:extLst>
              <a:ext uri="{FF2B5EF4-FFF2-40B4-BE49-F238E27FC236}">
                <a16:creationId xmlns:a16="http://schemas.microsoft.com/office/drawing/2014/main" id="{D5893381-032B-8B01-0062-44B6BACC0E62}"/>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5626100" y="1663122"/>
            <a:ext cx="304800" cy="304800"/>
          </a:xfrm>
          <a:prstGeom prst="rect">
            <a:avLst/>
          </a:prstGeom>
        </p:spPr>
      </p:pic>
      <p:pic>
        <p:nvPicPr>
          <p:cNvPr id="57" name="Graphic 56">
            <a:extLst>
              <a:ext uri="{FF2B5EF4-FFF2-40B4-BE49-F238E27FC236}">
                <a16:creationId xmlns:a16="http://schemas.microsoft.com/office/drawing/2014/main" id="{34503071-AE7C-8DE9-0341-16EFBB39F1E5}"/>
              </a:ext>
            </a:extLst>
          </p:cNvPr>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6261100" y="1663122"/>
            <a:ext cx="304800" cy="304800"/>
          </a:xfrm>
          <a:prstGeom prst="rect">
            <a:avLst/>
          </a:prstGeom>
        </p:spPr>
      </p:pic>
      <p:pic>
        <p:nvPicPr>
          <p:cNvPr id="59" name="Graphic 58">
            <a:extLst>
              <a:ext uri="{FF2B5EF4-FFF2-40B4-BE49-F238E27FC236}">
                <a16:creationId xmlns:a16="http://schemas.microsoft.com/office/drawing/2014/main" id="{61924962-23C5-82FD-18BC-69AC251E1D8F}"/>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6896100" y="1663122"/>
            <a:ext cx="304800" cy="304800"/>
          </a:xfrm>
          <a:prstGeom prst="rect">
            <a:avLst/>
          </a:prstGeom>
        </p:spPr>
      </p:pic>
      <p:pic>
        <p:nvPicPr>
          <p:cNvPr id="61" name="Graphic 60">
            <a:extLst>
              <a:ext uri="{FF2B5EF4-FFF2-40B4-BE49-F238E27FC236}">
                <a16:creationId xmlns:a16="http://schemas.microsoft.com/office/drawing/2014/main" id="{7B5507FA-70FB-98BE-01AF-7E608ABD6A6D}"/>
              </a:ext>
            </a:extLst>
          </p:cNvPr>
          <p:cNvPicPr>
            <a:picLocks noChangeAspect="1"/>
          </p:cNvPicPr>
          <p:nvPr/>
        </p:nvPicPr>
        <p:blipFill>
          <a:blip>
            <a:extLst>
              <a:ext uri="{96DAC541-7B7A-43D3-8B79-37D633B846F1}">
                <asvg:svgBlip xmlns:asvg="http://schemas.microsoft.com/office/drawing/2016/SVG/main" r:embed="rId32"/>
              </a:ext>
            </a:extLst>
          </a:blip>
          <a:stretch>
            <a:fillRect/>
          </a:stretch>
        </p:blipFill>
        <p:spPr>
          <a:xfrm>
            <a:off x="7531100" y="1663122"/>
            <a:ext cx="304800" cy="304800"/>
          </a:xfrm>
          <a:prstGeom prst="rect">
            <a:avLst/>
          </a:prstGeom>
        </p:spPr>
      </p:pic>
      <p:pic>
        <p:nvPicPr>
          <p:cNvPr id="63" name="Graphic 62">
            <a:extLst>
              <a:ext uri="{FF2B5EF4-FFF2-40B4-BE49-F238E27FC236}">
                <a16:creationId xmlns:a16="http://schemas.microsoft.com/office/drawing/2014/main" id="{768981A9-B002-C842-0ED9-8D38E1DE8CDF}"/>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8166100" y="1663122"/>
            <a:ext cx="304800" cy="304800"/>
          </a:xfrm>
          <a:prstGeom prst="rect">
            <a:avLst/>
          </a:prstGeom>
        </p:spPr>
      </p:pic>
      <p:pic>
        <p:nvPicPr>
          <p:cNvPr id="65" name="Graphic 64">
            <a:extLst>
              <a:ext uri="{FF2B5EF4-FFF2-40B4-BE49-F238E27FC236}">
                <a16:creationId xmlns:a16="http://schemas.microsoft.com/office/drawing/2014/main" id="{6BFB4362-2FD3-246F-3885-03C147AC8411}"/>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8801100" y="1663122"/>
            <a:ext cx="304800" cy="304800"/>
          </a:xfrm>
          <a:prstGeom prst="rect">
            <a:avLst/>
          </a:prstGeom>
        </p:spPr>
      </p:pic>
      <p:pic>
        <p:nvPicPr>
          <p:cNvPr id="67" name="Graphic 66">
            <a:extLst>
              <a:ext uri="{FF2B5EF4-FFF2-40B4-BE49-F238E27FC236}">
                <a16:creationId xmlns:a16="http://schemas.microsoft.com/office/drawing/2014/main" id="{DE0C0725-EA26-9369-F1C2-2D9EB43475C2}"/>
              </a:ext>
            </a:extLst>
          </p:cNvPr>
          <p:cNvPicPr>
            <a:picLocks noChangeAspect="1"/>
          </p:cNvPicPr>
          <p:nvPr/>
        </p:nvPicPr>
        <p:blipFill>
          <a:blip>
            <a:extLst>
              <a:ext uri="{96DAC541-7B7A-43D3-8B79-37D633B846F1}">
                <asvg:svgBlip xmlns:asvg="http://schemas.microsoft.com/office/drawing/2016/SVG/main" r:embed="rId35"/>
              </a:ext>
            </a:extLst>
          </a:blip>
          <a:stretch>
            <a:fillRect/>
          </a:stretch>
        </p:blipFill>
        <p:spPr>
          <a:xfrm>
            <a:off x="9436100" y="1663122"/>
            <a:ext cx="304800" cy="304800"/>
          </a:xfrm>
          <a:prstGeom prst="rect">
            <a:avLst/>
          </a:prstGeom>
        </p:spPr>
      </p:pic>
      <p:pic>
        <p:nvPicPr>
          <p:cNvPr id="69" name="Graphic 68">
            <a:extLst>
              <a:ext uri="{FF2B5EF4-FFF2-40B4-BE49-F238E27FC236}">
                <a16:creationId xmlns:a16="http://schemas.microsoft.com/office/drawing/2014/main" id="{8AA30CEA-B29B-B2AE-6599-3837DB1D0EA2}"/>
              </a:ext>
            </a:extLst>
          </p:cNvPr>
          <p:cNvPicPr>
            <a:picLocks noChangeAspect="1"/>
          </p:cNvPicPr>
          <p:nvPr/>
        </p:nvPicPr>
        <p:blipFill>
          <a:blip>
            <a:extLst>
              <a:ext uri="{96DAC541-7B7A-43D3-8B79-37D633B846F1}">
                <asvg:svgBlip xmlns:asvg="http://schemas.microsoft.com/office/drawing/2016/SVG/main" r:embed="rId36"/>
              </a:ext>
            </a:extLst>
          </a:blip>
          <a:stretch>
            <a:fillRect/>
          </a:stretch>
        </p:blipFill>
        <p:spPr>
          <a:xfrm>
            <a:off x="10071100" y="1663122"/>
            <a:ext cx="304800" cy="304800"/>
          </a:xfrm>
          <a:prstGeom prst="rect">
            <a:avLst/>
          </a:prstGeom>
        </p:spPr>
      </p:pic>
      <p:pic>
        <p:nvPicPr>
          <p:cNvPr id="71" name="Graphic 70">
            <a:extLst>
              <a:ext uri="{FF2B5EF4-FFF2-40B4-BE49-F238E27FC236}">
                <a16:creationId xmlns:a16="http://schemas.microsoft.com/office/drawing/2014/main" id="{C7923BD2-A73C-1A12-8D9C-90405995D058}"/>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10706100" y="1663122"/>
            <a:ext cx="304800" cy="304800"/>
          </a:xfrm>
          <a:prstGeom prst="rect">
            <a:avLst/>
          </a:prstGeom>
        </p:spPr>
      </p:pic>
      <p:pic>
        <p:nvPicPr>
          <p:cNvPr id="73" name="Graphic 72">
            <a:extLst>
              <a:ext uri="{FF2B5EF4-FFF2-40B4-BE49-F238E27FC236}">
                <a16:creationId xmlns:a16="http://schemas.microsoft.com/office/drawing/2014/main" id="{227F3519-4741-3EAF-5D14-B3AF89551792}"/>
              </a:ext>
            </a:extLst>
          </p:cNvPr>
          <p:cNvPicPr>
            <a:picLocks noChangeAspect="1"/>
          </p:cNvPicPr>
          <p:nvPr/>
        </p:nvPicPr>
        <p:blipFill>
          <a:blip>
            <a:extLst>
              <a:ext uri="{96DAC541-7B7A-43D3-8B79-37D633B846F1}">
                <asvg:svgBlip xmlns:asvg="http://schemas.microsoft.com/office/drawing/2016/SVG/main" r:embed="rId38"/>
              </a:ext>
            </a:extLst>
          </a:blip>
          <a:stretch>
            <a:fillRect/>
          </a:stretch>
        </p:blipFill>
        <p:spPr>
          <a:xfrm>
            <a:off x="11341100" y="1663122"/>
            <a:ext cx="304800" cy="304800"/>
          </a:xfrm>
          <a:prstGeom prst="rect">
            <a:avLst/>
          </a:prstGeom>
        </p:spPr>
      </p:pic>
      <p:pic>
        <p:nvPicPr>
          <p:cNvPr id="75" name="Graphic 74">
            <a:extLst>
              <a:ext uri="{FF2B5EF4-FFF2-40B4-BE49-F238E27FC236}">
                <a16:creationId xmlns:a16="http://schemas.microsoft.com/office/drawing/2014/main" id="{BDE44B88-F2B1-CB92-87B0-C0977AF1C197}"/>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546100" y="2153804"/>
            <a:ext cx="304800" cy="304800"/>
          </a:xfrm>
          <a:prstGeom prst="rect">
            <a:avLst/>
          </a:prstGeom>
        </p:spPr>
      </p:pic>
      <p:pic>
        <p:nvPicPr>
          <p:cNvPr id="77" name="Graphic 76">
            <a:extLst>
              <a:ext uri="{FF2B5EF4-FFF2-40B4-BE49-F238E27FC236}">
                <a16:creationId xmlns:a16="http://schemas.microsoft.com/office/drawing/2014/main" id="{3664C7DE-F135-7933-C521-9315B44E5E8F}"/>
              </a:ext>
            </a:extLst>
          </p:cNvPr>
          <p:cNvPicPr>
            <a:picLocks noChangeAspect="1"/>
          </p:cNvPicPr>
          <p:nvPr/>
        </p:nvPicPr>
        <p:blipFill>
          <a:blip>
            <a:extLst>
              <a:ext uri="{96DAC541-7B7A-43D3-8B79-37D633B846F1}">
                <asvg:svgBlip xmlns:asvg="http://schemas.microsoft.com/office/drawing/2016/SVG/main" r:embed="rId40"/>
              </a:ext>
            </a:extLst>
          </a:blip>
          <a:stretch>
            <a:fillRect/>
          </a:stretch>
        </p:blipFill>
        <p:spPr>
          <a:xfrm>
            <a:off x="1181100" y="2153804"/>
            <a:ext cx="304800" cy="304800"/>
          </a:xfrm>
          <a:prstGeom prst="rect">
            <a:avLst/>
          </a:prstGeom>
        </p:spPr>
      </p:pic>
      <p:pic>
        <p:nvPicPr>
          <p:cNvPr id="79" name="Graphic 78">
            <a:extLst>
              <a:ext uri="{FF2B5EF4-FFF2-40B4-BE49-F238E27FC236}">
                <a16:creationId xmlns:a16="http://schemas.microsoft.com/office/drawing/2014/main" id="{C410411E-6EC8-C3DC-6B92-AAFA13A1AD44}"/>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1816100" y="2153804"/>
            <a:ext cx="304800" cy="304800"/>
          </a:xfrm>
          <a:prstGeom prst="rect">
            <a:avLst/>
          </a:prstGeom>
        </p:spPr>
      </p:pic>
      <p:pic>
        <p:nvPicPr>
          <p:cNvPr id="81" name="Graphic 80">
            <a:extLst>
              <a:ext uri="{FF2B5EF4-FFF2-40B4-BE49-F238E27FC236}">
                <a16:creationId xmlns:a16="http://schemas.microsoft.com/office/drawing/2014/main" id="{04020A15-AB38-375B-9386-1A777A861CC7}"/>
              </a:ext>
            </a:extLst>
          </p:cNvPr>
          <p:cNvPicPr>
            <a:picLocks noChangeAspect="1"/>
          </p:cNvPicPr>
          <p:nvPr/>
        </p:nvPicPr>
        <p:blipFill>
          <a:blip>
            <a:extLst>
              <a:ext uri="{96DAC541-7B7A-43D3-8B79-37D633B846F1}">
                <asvg:svgBlip xmlns:asvg="http://schemas.microsoft.com/office/drawing/2016/SVG/main" r:embed="rId41"/>
              </a:ext>
            </a:extLst>
          </a:blip>
          <a:stretch>
            <a:fillRect/>
          </a:stretch>
        </p:blipFill>
        <p:spPr>
          <a:xfrm>
            <a:off x="2451100" y="2153804"/>
            <a:ext cx="304800" cy="304800"/>
          </a:xfrm>
          <a:prstGeom prst="rect">
            <a:avLst/>
          </a:prstGeom>
        </p:spPr>
      </p:pic>
      <p:pic>
        <p:nvPicPr>
          <p:cNvPr id="83" name="Graphic 82">
            <a:extLst>
              <a:ext uri="{FF2B5EF4-FFF2-40B4-BE49-F238E27FC236}">
                <a16:creationId xmlns:a16="http://schemas.microsoft.com/office/drawing/2014/main" id="{D91D5B5B-D74B-E185-0DF2-B669FED0FA1C}"/>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3086100" y="2153804"/>
            <a:ext cx="304800" cy="304800"/>
          </a:xfrm>
          <a:prstGeom prst="rect">
            <a:avLst/>
          </a:prstGeom>
        </p:spPr>
      </p:pic>
      <p:pic>
        <p:nvPicPr>
          <p:cNvPr id="85" name="Graphic 84">
            <a:extLst>
              <a:ext uri="{FF2B5EF4-FFF2-40B4-BE49-F238E27FC236}">
                <a16:creationId xmlns:a16="http://schemas.microsoft.com/office/drawing/2014/main" id="{CDEC734A-3F00-C069-2284-AE3E785D238A}"/>
              </a:ext>
            </a:extLst>
          </p:cNvPr>
          <p:cNvPicPr>
            <a:picLocks noChangeAspect="1"/>
          </p:cNvPicPr>
          <p:nvPr/>
        </p:nvPicPr>
        <p:blipFill>
          <a:blip>
            <a:extLst>
              <a:ext uri="{96DAC541-7B7A-43D3-8B79-37D633B846F1}">
                <asvg:svgBlip xmlns:asvg="http://schemas.microsoft.com/office/drawing/2016/SVG/main" r:embed="rId43"/>
              </a:ext>
            </a:extLst>
          </a:blip>
          <a:stretch>
            <a:fillRect/>
          </a:stretch>
        </p:blipFill>
        <p:spPr>
          <a:xfrm>
            <a:off x="3721100" y="2153804"/>
            <a:ext cx="304800" cy="304800"/>
          </a:xfrm>
          <a:prstGeom prst="rect">
            <a:avLst/>
          </a:prstGeom>
        </p:spPr>
      </p:pic>
      <p:pic>
        <p:nvPicPr>
          <p:cNvPr id="87" name="Graphic 86">
            <a:extLst>
              <a:ext uri="{FF2B5EF4-FFF2-40B4-BE49-F238E27FC236}">
                <a16:creationId xmlns:a16="http://schemas.microsoft.com/office/drawing/2014/main" id="{EFDBD818-810B-FA38-0A35-F20364B522B9}"/>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4356100" y="2153804"/>
            <a:ext cx="304800" cy="304800"/>
          </a:xfrm>
          <a:prstGeom prst="rect">
            <a:avLst/>
          </a:prstGeom>
        </p:spPr>
      </p:pic>
      <p:pic>
        <p:nvPicPr>
          <p:cNvPr id="89" name="Graphic 88">
            <a:extLst>
              <a:ext uri="{FF2B5EF4-FFF2-40B4-BE49-F238E27FC236}">
                <a16:creationId xmlns:a16="http://schemas.microsoft.com/office/drawing/2014/main" id="{1004579D-5E82-AD20-037E-FEA74B1751B4}"/>
              </a:ext>
            </a:extLst>
          </p:cNvPr>
          <p:cNvPicPr>
            <a:picLocks noChangeAspect="1"/>
          </p:cNvPicPr>
          <p:nvPr/>
        </p:nvPicPr>
        <p:blipFill>
          <a:blip>
            <a:extLst>
              <a:ext uri="{96DAC541-7B7A-43D3-8B79-37D633B846F1}">
                <asvg:svgBlip xmlns:asvg="http://schemas.microsoft.com/office/drawing/2016/SVG/main" r:embed="rId45"/>
              </a:ext>
            </a:extLst>
          </a:blip>
          <a:stretch>
            <a:fillRect/>
          </a:stretch>
        </p:blipFill>
        <p:spPr>
          <a:xfrm>
            <a:off x="4991100" y="2153804"/>
            <a:ext cx="304800" cy="304800"/>
          </a:xfrm>
          <a:prstGeom prst="rect">
            <a:avLst/>
          </a:prstGeom>
        </p:spPr>
      </p:pic>
      <p:pic>
        <p:nvPicPr>
          <p:cNvPr id="91" name="Graphic 90">
            <a:extLst>
              <a:ext uri="{FF2B5EF4-FFF2-40B4-BE49-F238E27FC236}">
                <a16:creationId xmlns:a16="http://schemas.microsoft.com/office/drawing/2014/main" id="{25F08B84-6921-BA14-2715-992085C91462}"/>
              </a:ext>
            </a:extLst>
          </p:cNvPr>
          <p:cNvPicPr>
            <a:picLocks noChangeAspect="1"/>
          </p:cNvPicPr>
          <p:nvPr/>
        </p:nvPicPr>
        <p:blipFill>
          <a:blip>
            <a:extLst>
              <a:ext uri="{96DAC541-7B7A-43D3-8B79-37D633B846F1}">
                <asvg:svgBlip xmlns:asvg="http://schemas.microsoft.com/office/drawing/2016/SVG/main" r:embed="rId46"/>
              </a:ext>
            </a:extLst>
          </a:blip>
          <a:stretch>
            <a:fillRect/>
          </a:stretch>
        </p:blipFill>
        <p:spPr>
          <a:xfrm>
            <a:off x="5626100" y="2153804"/>
            <a:ext cx="304800" cy="304800"/>
          </a:xfrm>
          <a:prstGeom prst="rect">
            <a:avLst/>
          </a:prstGeom>
        </p:spPr>
      </p:pic>
      <p:pic>
        <p:nvPicPr>
          <p:cNvPr id="93" name="Graphic 92">
            <a:extLst>
              <a:ext uri="{FF2B5EF4-FFF2-40B4-BE49-F238E27FC236}">
                <a16:creationId xmlns:a16="http://schemas.microsoft.com/office/drawing/2014/main" id="{110122FB-8A9A-B8DF-D857-071420DD41A8}"/>
              </a:ext>
            </a:extLst>
          </p:cNvPr>
          <p:cNvPicPr>
            <a:picLocks noChangeAspect="1"/>
          </p:cNvPicPr>
          <p:nvPr/>
        </p:nvPicPr>
        <p:blipFill>
          <a:blip>
            <a:extLst>
              <a:ext uri="{96DAC541-7B7A-43D3-8B79-37D633B846F1}">
                <asvg:svgBlip xmlns:asvg="http://schemas.microsoft.com/office/drawing/2016/SVG/main" r:embed="rId47"/>
              </a:ext>
            </a:extLst>
          </a:blip>
          <a:stretch>
            <a:fillRect/>
          </a:stretch>
        </p:blipFill>
        <p:spPr>
          <a:xfrm>
            <a:off x="6261100" y="2153804"/>
            <a:ext cx="304800" cy="304800"/>
          </a:xfrm>
          <a:prstGeom prst="rect">
            <a:avLst/>
          </a:prstGeom>
        </p:spPr>
      </p:pic>
      <p:pic>
        <p:nvPicPr>
          <p:cNvPr id="95" name="Graphic 94">
            <a:extLst>
              <a:ext uri="{FF2B5EF4-FFF2-40B4-BE49-F238E27FC236}">
                <a16:creationId xmlns:a16="http://schemas.microsoft.com/office/drawing/2014/main" id="{BD3853D4-EA26-2422-51FC-8CE70E0BAA27}"/>
              </a:ext>
            </a:extLst>
          </p:cNvPr>
          <p:cNvPicPr>
            <a:picLocks noChangeAspect="1"/>
          </p:cNvPicPr>
          <p:nvPr/>
        </p:nvPicPr>
        <p:blipFill>
          <a:blip>
            <a:extLst>
              <a:ext uri="{96DAC541-7B7A-43D3-8B79-37D633B846F1}">
                <asvg:svgBlip xmlns:asvg="http://schemas.microsoft.com/office/drawing/2016/SVG/main" r:embed="rId48"/>
              </a:ext>
            </a:extLst>
          </a:blip>
          <a:stretch>
            <a:fillRect/>
          </a:stretch>
        </p:blipFill>
        <p:spPr>
          <a:xfrm>
            <a:off x="6896100" y="2153804"/>
            <a:ext cx="304800" cy="304800"/>
          </a:xfrm>
          <a:prstGeom prst="rect">
            <a:avLst/>
          </a:prstGeom>
        </p:spPr>
      </p:pic>
      <p:pic>
        <p:nvPicPr>
          <p:cNvPr id="97" name="Graphic 96">
            <a:extLst>
              <a:ext uri="{FF2B5EF4-FFF2-40B4-BE49-F238E27FC236}">
                <a16:creationId xmlns:a16="http://schemas.microsoft.com/office/drawing/2014/main" id="{E92C05C8-CCD3-D71E-5BC4-A1ABBF873B8C}"/>
              </a:ext>
            </a:extLst>
          </p:cNvPr>
          <p:cNvPicPr>
            <a:picLocks noChangeAspect="1"/>
          </p:cNvPicPr>
          <p:nvPr/>
        </p:nvPicPr>
        <p:blipFill>
          <a:blip>
            <a:extLst>
              <a:ext uri="{96DAC541-7B7A-43D3-8B79-37D633B846F1}">
                <asvg:svgBlip xmlns:asvg="http://schemas.microsoft.com/office/drawing/2016/SVG/main" r:embed="rId49"/>
              </a:ext>
            </a:extLst>
          </a:blip>
          <a:stretch>
            <a:fillRect/>
          </a:stretch>
        </p:blipFill>
        <p:spPr>
          <a:xfrm>
            <a:off x="7531100" y="2153804"/>
            <a:ext cx="304800" cy="304800"/>
          </a:xfrm>
          <a:prstGeom prst="rect">
            <a:avLst/>
          </a:prstGeom>
        </p:spPr>
      </p:pic>
      <p:pic>
        <p:nvPicPr>
          <p:cNvPr id="99" name="Graphic 98">
            <a:extLst>
              <a:ext uri="{FF2B5EF4-FFF2-40B4-BE49-F238E27FC236}">
                <a16:creationId xmlns:a16="http://schemas.microsoft.com/office/drawing/2014/main" id="{7F7D21D3-CFFE-5B93-F0D9-1B343F03F1A6}"/>
              </a:ext>
            </a:extLst>
          </p:cNvPr>
          <p:cNvPicPr>
            <a:picLocks noChangeAspect="1"/>
          </p:cNvPicPr>
          <p:nvPr/>
        </p:nvPicPr>
        <p:blipFill>
          <a:blip>
            <a:extLst>
              <a:ext uri="{96DAC541-7B7A-43D3-8B79-37D633B846F1}">
                <asvg:svgBlip xmlns:asvg="http://schemas.microsoft.com/office/drawing/2016/SVG/main" r:embed="rId50"/>
              </a:ext>
            </a:extLst>
          </a:blip>
          <a:stretch>
            <a:fillRect/>
          </a:stretch>
        </p:blipFill>
        <p:spPr>
          <a:xfrm>
            <a:off x="8166100" y="2153804"/>
            <a:ext cx="304800" cy="304800"/>
          </a:xfrm>
          <a:prstGeom prst="rect">
            <a:avLst/>
          </a:prstGeom>
        </p:spPr>
      </p:pic>
      <p:pic>
        <p:nvPicPr>
          <p:cNvPr id="101" name="Graphic 100">
            <a:extLst>
              <a:ext uri="{FF2B5EF4-FFF2-40B4-BE49-F238E27FC236}">
                <a16:creationId xmlns:a16="http://schemas.microsoft.com/office/drawing/2014/main" id="{869BB92D-D213-984F-25A0-64FA73354689}"/>
              </a:ext>
            </a:extLst>
          </p:cNvPr>
          <p:cNvPicPr>
            <a:picLocks noChangeAspect="1"/>
          </p:cNvPicPr>
          <p:nvPr/>
        </p:nvPicPr>
        <p:blipFill>
          <a:blip>
            <a:extLst>
              <a:ext uri="{96DAC541-7B7A-43D3-8B79-37D633B846F1}">
                <asvg:svgBlip xmlns:asvg="http://schemas.microsoft.com/office/drawing/2016/SVG/main" r:embed="rId51"/>
              </a:ext>
            </a:extLst>
          </a:blip>
          <a:stretch>
            <a:fillRect/>
          </a:stretch>
        </p:blipFill>
        <p:spPr>
          <a:xfrm>
            <a:off x="8801100" y="2153804"/>
            <a:ext cx="304800" cy="304800"/>
          </a:xfrm>
          <a:prstGeom prst="rect">
            <a:avLst/>
          </a:prstGeom>
        </p:spPr>
      </p:pic>
      <p:pic>
        <p:nvPicPr>
          <p:cNvPr id="103" name="Graphic 102">
            <a:extLst>
              <a:ext uri="{FF2B5EF4-FFF2-40B4-BE49-F238E27FC236}">
                <a16:creationId xmlns:a16="http://schemas.microsoft.com/office/drawing/2014/main" id="{72835036-5878-6D1F-42EA-1806066A2F18}"/>
              </a:ext>
            </a:extLst>
          </p:cNvPr>
          <p:cNvPicPr>
            <a:picLocks noChangeAspect="1"/>
          </p:cNvPicPr>
          <p:nvPr/>
        </p:nvPicPr>
        <p:blipFill>
          <a:blip>
            <a:extLst>
              <a:ext uri="{96DAC541-7B7A-43D3-8B79-37D633B846F1}">
                <asvg:svgBlip xmlns:asvg="http://schemas.microsoft.com/office/drawing/2016/SVG/main" r:embed="rId52"/>
              </a:ext>
            </a:extLst>
          </a:blip>
          <a:stretch>
            <a:fillRect/>
          </a:stretch>
        </p:blipFill>
        <p:spPr>
          <a:xfrm>
            <a:off x="9436100" y="2153804"/>
            <a:ext cx="304800" cy="304800"/>
          </a:xfrm>
          <a:prstGeom prst="rect">
            <a:avLst/>
          </a:prstGeom>
        </p:spPr>
      </p:pic>
      <p:pic>
        <p:nvPicPr>
          <p:cNvPr id="105" name="Graphic 104">
            <a:extLst>
              <a:ext uri="{FF2B5EF4-FFF2-40B4-BE49-F238E27FC236}">
                <a16:creationId xmlns:a16="http://schemas.microsoft.com/office/drawing/2014/main" id="{8E845287-DD35-D806-D3D9-442936DB72D1}"/>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10071100" y="2153804"/>
            <a:ext cx="304800" cy="304800"/>
          </a:xfrm>
          <a:prstGeom prst="rect">
            <a:avLst/>
          </a:prstGeom>
        </p:spPr>
      </p:pic>
      <p:pic>
        <p:nvPicPr>
          <p:cNvPr id="107" name="Graphic 106">
            <a:extLst>
              <a:ext uri="{FF2B5EF4-FFF2-40B4-BE49-F238E27FC236}">
                <a16:creationId xmlns:a16="http://schemas.microsoft.com/office/drawing/2014/main" id="{9B2BB202-1407-E828-39D6-BD2EEEEB264B}"/>
              </a:ext>
            </a:extLst>
          </p:cNvPr>
          <p:cNvPicPr>
            <a:picLocks noChangeAspect="1"/>
          </p:cNvPicPr>
          <p:nvPr/>
        </p:nvPicPr>
        <p:blipFill>
          <a:blip>
            <a:extLst>
              <a:ext uri="{96DAC541-7B7A-43D3-8B79-37D633B846F1}">
                <asvg:svgBlip xmlns:asvg="http://schemas.microsoft.com/office/drawing/2016/SVG/main" r:embed="rId54"/>
              </a:ext>
            </a:extLst>
          </a:blip>
          <a:stretch>
            <a:fillRect/>
          </a:stretch>
        </p:blipFill>
        <p:spPr>
          <a:xfrm>
            <a:off x="10706100" y="2153804"/>
            <a:ext cx="304800" cy="304800"/>
          </a:xfrm>
          <a:prstGeom prst="rect">
            <a:avLst/>
          </a:prstGeom>
        </p:spPr>
      </p:pic>
      <p:pic>
        <p:nvPicPr>
          <p:cNvPr id="109" name="Graphic 108">
            <a:extLst>
              <a:ext uri="{FF2B5EF4-FFF2-40B4-BE49-F238E27FC236}">
                <a16:creationId xmlns:a16="http://schemas.microsoft.com/office/drawing/2014/main" id="{50A62BBF-A421-7AAB-6778-B74916828818}"/>
              </a:ext>
            </a:extLst>
          </p:cNvPr>
          <p:cNvPicPr>
            <a:picLocks noChangeAspect="1"/>
          </p:cNvPicPr>
          <p:nvPr/>
        </p:nvPicPr>
        <p:blipFill>
          <a:blip>
            <a:extLst>
              <a:ext uri="{96DAC541-7B7A-43D3-8B79-37D633B846F1}">
                <asvg:svgBlip xmlns:asvg="http://schemas.microsoft.com/office/drawing/2016/SVG/main" r:embed="rId55"/>
              </a:ext>
            </a:extLst>
          </a:blip>
          <a:stretch>
            <a:fillRect/>
          </a:stretch>
        </p:blipFill>
        <p:spPr>
          <a:xfrm>
            <a:off x="11341100" y="2153804"/>
            <a:ext cx="304800" cy="304800"/>
          </a:xfrm>
          <a:prstGeom prst="rect">
            <a:avLst/>
          </a:prstGeom>
        </p:spPr>
      </p:pic>
      <p:pic>
        <p:nvPicPr>
          <p:cNvPr id="111" name="Graphic 110">
            <a:extLst>
              <a:ext uri="{FF2B5EF4-FFF2-40B4-BE49-F238E27FC236}">
                <a16:creationId xmlns:a16="http://schemas.microsoft.com/office/drawing/2014/main" id="{354735E8-CDB4-EA76-B576-CAC2770D4C9A}"/>
              </a:ext>
            </a:extLst>
          </p:cNvPr>
          <p:cNvPicPr>
            <a:picLocks noChangeAspect="1"/>
          </p:cNvPicPr>
          <p:nvPr/>
        </p:nvPicPr>
        <p:blipFill>
          <a:blip>
            <a:extLst>
              <a:ext uri="{96DAC541-7B7A-43D3-8B79-37D633B846F1}">
                <asvg:svgBlip xmlns:asvg="http://schemas.microsoft.com/office/drawing/2016/SVG/main" r:embed="rId56"/>
              </a:ext>
            </a:extLst>
          </a:blip>
          <a:stretch>
            <a:fillRect/>
          </a:stretch>
        </p:blipFill>
        <p:spPr>
          <a:xfrm>
            <a:off x="546100" y="2644486"/>
            <a:ext cx="304800" cy="304800"/>
          </a:xfrm>
          <a:prstGeom prst="rect">
            <a:avLst/>
          </a:prstGeom>
        </p:spPr>
      </p:pic>
      <p:pic>
        <p:nvPicPr>
          <p:cNvPr id="113" name="Graphic 112">
            <a:extLst>
              <a:ext uri="{FF2B5EF4-FFF2-40B4-BE49-F238E27FC236}">
                <a16:creationId xmlns:a16="http://schemas.microsoft.com/office/drawing/2014/main" id="{E7DACBA1-9518-9795-E9F7-FE16302883D3}"/>
              </a:ext>
            </a:extLst>
          </p:cNvPr>
          <p:cNvPicPr>
            <a:picLocks noChangeAspect="1"/>
          </p:cNvPicPr>
          <p:nvPr/>
        </p:nvPicPr>
        <p:blipFill>
          <a:blip>
            <a:extLst>
              <a:ext uri="{96DAC541-7B7A-43D3-8B79-37D633B846F1}">
                <asvg:svgBlip xmlns:asvg="http://schemas.microsoft.com/office/drawing/2016/SVG/main" r:embed="rId57"/>
              </a:ext>
            </a:extLst>
          </a:blip>
          <a:stretch>
            <a:fillRect/>
          </a:stretch>
        </p:blipFill>
        <p:spPr>
          <a:xfrm>
            <a:off x="1181100" y="2644486"/>
            <a:ext cx="304800" cy="304800"/>
          </a:xfrm>
          <a:prstGeom prst="rect">
            <a:avLst/>
          </a:prstGeom>
        </p:spPr>
      </p:pic>
      <p:pic>
        <p:nvPicPr>
          <p:cNvPr id="115" name="Graphic 114">
            <a:extLst>
              <a:ext uri="{FF2B5EF4-FFF2-40B4-BE49-F238E27FC236}">
                <a16:creationId xmlns:a16="http://schemas.microsoft.com/office/drawing/2014/main" id="{2A3516CE-E7C8-7218-A042-482999B40387}"/>
              </a:ext>
            </a:extLst>
          </p:cNvPr>
          <p:cNvPicPr>
            <a:picLocks noChangeAspect="1"/>
          </p:cNvPicPr>
          <p:nvPr/>
        </p:nvPicPr>
        <p:blipFill>
          <a:blip>
            <a:extLst>
              <a:ext uri="{96DAC541-7B7A-43D3-8B79-37D633B846F1}">
                <asvg:svgBlip xmlns:asvg="http://schemas.microsoft.com/office/drawing/2016/SVG/main" r:embed="rId58"/>
              </a:ext>
            </a:extLst>
          </a:blip>
          <a:stretch>
            <a:fillRect/>
          </a:stretch>
        </p:blipFill>
        <p:spPr>
          <a:xfrm>
            <a:off x="1816100" y="2644486"/>
            <a:ext cx="304800" cy="304800"/>
          </a:xfrm>
          <a:prstGeom prst="rect">
            <a:avLst/>
          </a:prstGeom>
        </p:spPr>
      </p:pic>
      <p:pic>
        <p:nvPicPr>
          <p:cNvPr id="117" name="Graphic 116">
            <a:extLst>
              <a:ext uri="{FF2B5EF4-FFF2-40B4-BE49-F238E27FC236}">
                <a16:creationId xmlns:a16="http://schemas.microsoft.com/office/drawing/2014/main" id="{5B1E1133-0D2F-35D9-21AB-E82499098C06}"/>
              </a:ext>
            </a:extLst>
          </p:cNvPr>
          <p:cNvPicPr>
            <a:picLocks noChangeAspect="1"/>
          </p:cNvPicPr>
          <p:nvPr/>
        </p:nvPicPr>
        <p:blipFill>
          <a:blip>
            <a:extLst>
              <a:ext uri="{96DAC541-7B7A-43D3-8B79-37D633B846F1}">
                <asvg:svgBlip xmlns:asvg="http://schemas.microsoft.com/office/drawing/2016/SVG/main" r:embed="rId59"/>
              </a:ext>
            </a:extLst>
          </a:blip>
          <a:stretch>
            <a:fillRect/>
          </a:stretch>
        </p:blipFill>
        <p:spPr>
          <a:xfrm>
            <a:off x="2451100" y="2644486"/>
            <a:ext cx="304800" cy="304800"/>
          </a:xfrm>
          <a:prstGeom prst="rect">
            <a:avLst/>
          </a:prstGeom>
        </p:spPr>
      </p:pic>
      <p:pic>
        <p:nvPicPr>
          <p:cNvPr id="119" name="Graphic 118">
            <a:extLst>
              <a:ext uri="{FF2B5EF4-FFF2-40B4-BE49-F238E27FC236}">
                <a16:creationId xmlns:a16="http://schemas.microsoft.com/office/drawing/2014/main" id="{C69F6664-99D3-58C7-DF57-E99EE88B93FB}"/>
              </a:ext>
            </a:extLst>
          </p:cNvPr>
          <p:cNvPicPr>
            <a:picLocks noChangeAspect="1"/>
          </p:cNvPicPr>
          <p:nvPr/>
        </p:nvPicPr>
        <p:blipFill>
          <a:blip>
            <a:extLst>
              <a:ext uri="{96DAC541-7B7A-43D3-8B79-37D633B846F1}">
                <asvg:svgBlip xmlns:asvg="http://schemas.microsoft.com/office/drawing/2016/SVG/main" r:embed="rId60"/>
              </a:ext>
            </a:extLst>
          </a:blip>
          <a:stretch>
            <a:fillRect/>
          </a:stretch>
        </p:blipFill>
        <p:spPr>
          <a:xfrm>
            <a:off x="3086100" y="2644486"/>
            <a:ext cx="304800" cy="304800"/>
          </a:xfrm>
          <a:prstGeom prst="rect">
            <a:avLst/>
          </a:prstGeom>
        </p:spPr>
      </p:pic>
      <p:pic>
        <p:nvPicPr>
          <p:cNvPr id="121" name="Graphic 120">
            <a:extLst>
              <a:ext uri="{FF2B5EF4-FFF2-40B4-BE49-F238E27FC236}">
                <a16:creationId xmlns:a16="http://schemas.microsoft.com/office/drawing/2014/main" id="{B17CBC6F-6E6A-3746-CC4D-5A31E849FDD6}"/>
              </a:ext>
            </a:extLst>
          </p:cNvPr>
          <p:cNvPicPr>
            <a:picLocks noChangeAspect="1"/>
          </p:cNvPicPr>
          <p:nvPr/>
        </p:nvPicPr>
        <p:blipFill>
          <a:blip>
            <a:extLst>
              <a:ext uri="{96DAC541-7B7A-43D3-8B79-37D633B846F1}">
                <asvg:svgBlip xmlns:asvg="http://schemas.microsoft.com/office/drawing/2016/SVG/main" r:embed="rId61"/>
              </a:ext>
            </a:extLst>
          </a:blip>
          <a:stretch>
            <a:fillRect/>
          </a:stretch>
        </p:blipFill>
        <p:spPr>
          <a:xfrm>
            <a:off x="3721100" y="2644486"/>
            <a:ext cx="304800" cy="304800"/>
          </a:xfrm>
          <a:prstGeom prst="rect">
            <a:avLst/>
          </a:prstGeom>
        </p:spPr>
      </p:pic>
      <p:pic>
        <p:nvPicPr>
          <p:cNvPr id="123" name="Graphic 122">
            <a:extLst>
              <a:ext uri="{FF2B5EF4-FFF2-40B4-BE49-F238E27FC236}">
                <a16:creationId xmlns:a16="http://schemas.microsoft.com/office/drawing/2014/main" id="{86A11288-EB23-C28A-4D66-E38F00E5292A}"/>
              </a:ext>
            </a:extLst>
          </p:cNvPr>
          <p:cNvPicPr>
            <a:picLocks noChangeAspect="1"/>
          </p:cNvPicPr>
          <p:nvPr/>
        </p:nvPicPr>
        <p:blipFill>
          <a:blip>
            <a:extLst>
              <a:ext uri="{96DAC541-7B7A-43D3-8B79-37D633B846F1}">
                <asvg:svgBlip xmlns:asvg="http://schemas.microsoft.com/office/drawing/2016/SVG/main" r:embed="rId62"/>
              </a:ext>
            </a:extLst>
          </a:blip>
          <a:stretch>
            <a:fillRect/>
          </a:stretch>
        </p:blipFill>
        <p:spPr>
          <a:xfrm>
            <a:off x="4356100" y="2644486"/>
            <a:ext cx="304800" cy="304800"/>
          </a:xfrm>
          <a:prstGeom prst="rect">
            <a:avLst/>
          </a:prstGeom>
        </p:spPr>
      </p:pic>
      <p:pic>
        <p:nvPicPr>
          <p:cNvPr id="125" name="Graphic 124">
            <a:extLst>
              <a:ext uri="{FF2B5EF4-FFF2-40B4-BE49-F238E27FC236}">
                <a16:creationId xmlns:a16="http://schemas.microsoft.com/office/drawing/2014/main" id="{7E7E0815-5C5B-59FA-FC8F-B186CE24ECA8}"/>
              </a:ext>
            </a:extLst>
          </p:cNvPr>
          <p:cNvPicPr>
            <a:picLocks noChangeAspect="1"/>
          </p:cNvPicPr>
          <p:nvPr/>
        </p:nvPicPr>
        <p:blipFill>
          <a:blip>
            <a:extLst>
              <a:ext uri="{96DAC541-7B7A-43D3-8B79-37D633B846F1}">
                <asvg:svgBlip xmlns:asvg="http://schemas.microsoft.com/office/drawing/2016/SVG/main" r:embed="rId63"/>
              </a:ext>
            </a:extLst>
          </a:blip>
          <a:stretch>
            <a:fillRect/>
          </a:stretch>
        </p:blipFill>
        <p:spPr>
          <a:xfrm>
            <a:off x="4991100" y="2644486"/>
            <a:ext cx="304800" cy="304800"/>
          </a:xfrm>
          <a:prstGeom prst="rect">
            <a:avLst/>
          </a:prstGeom>
        </p:spPr>
      </p:pic>
      <p:pic>
        <p:nvPicPr>
          <p:cNvPr id="127" name="Graphic 126">
            <a:extLst>
              <a:ext uri="{FF2B5EF4-FFF2-40B4-BE49-F238E27FC236}">
                <a16:creationId xmlns:a16="http://schemas.microsoft.com/office/drawing/2014/main" id="{24092D29-07A2-78BE-C6C5-2608D93FAF80}"/>
              </a:ext>
            </a:extLst>
          </p:cNvPr>
          <p:cNvPicPr>
            <a:picLocks noChangeAspect="1"/>
          </p:cNvPicPr>
          <p:nvPr/>
        </p:nvPicPr>
        <p:blipFill>
          <a:blip>
            <a:extLst>
              <a:ext uri="{96DAC541-7B7A-43D3-8B79-37D633B846F1}">
                <asvg:svgBlip xmlns:asvg="http://schemas.microsoft.com/office/drawing/2016/SVG/main" r:embed="rId64"/>
              </a:ext>
            </a:extLst>
          </a:blip>
          <a:stretch>
            <a:fillRect/>
          </a:stretch>
        </p:blipFill>
        <p:spPr>
          <a:xfrm>
            <a:off x="5626100" y="2644486"/>
            <a:ext cx="304800" cy="304800"/>
          </a:xfrm>
          <a:prstGeom prst="rect">
            <a:avLst/>
          </a:prstGeom>
        </p:spPr>
      </p:pic>
      <p:pic>
        <p:nvPicPr>
          <p:cNvPr id="129" name="Graphic 128">
            <a:extLst>
              <a:ext uri="{FF2B5EF4-FFF2-40B4-BE49-F238E27FC236}">
                <a16:creationId xmlns:a16="http://schemas.microsoft.com/office/drawing/2014/main" id="{8E46D896-FC2D-1A0E-D09F-BAD5710DBF91}"/>
              </a:ext>
            </a:extLst>
          </p:cNvPr>
          <p:cNvPicPr>
            <a:picLocks noChangeAspect="1"/>
          </p:cNvPicPr>
          <p:nvPr/>
        </p:nvPicPr>
        <p:blipFill>
          <a:blip>
            <a:extLst>
              <a:ext uri="{96DAC541-7B7A-43D3-8B79-37D633B846F1}">
                <asvg:svgBlip xmlns:asvg="http://schemas.microsoft.com/office/drawing/2016/SVG/main" r:embed="rId65"/>
              </a:ext>
            </a:extLst>
          </a:blip>
          <a:stretch>
            <a:fillRect/>
          </a:stretch>
        </p:blipFill>
        <p:spPr>
          <a:xfrm>
            <a:off x="6261100" y="2644486"/>
            <a:ext cx="304800" cy="304800"/>
          </a:xfrm>
          <a:prstGeom prst="rect">
            <a:avLst/>
          </a:prstGeom>
        </p:spPr>
      </p:pic>
      <p:pic>
        <p:nvPicPr>
          <p:cNvPr id="131" name="Graphic 130">
            <a:extLst>
              <a:ext uri="{FF2B5EF4-FFF2-40B4-BE49-F238E27FC236}">
                <a16:creationId xmlns:a16="http://schemas.microsoft.com/office/drawing/2014/main" id="{B5BCF5C5-4365-2246-8D5E-15222226F126}"/>
              </a:ext>
            </a:extLst>
          </p:cNvPr>
          <p:cNvPicPr>
            <a:picLocks noChangeAspect="1"/>
          </p:cNvPicPr>
          <p:nvPr/>
        </p:nvPicPr>
        <p:blipFill>
          <a:blip>
            <a:extLst>
              <a:ext uri="{96DAC541-7B7A-43D3-8B79-37D633B846F1}">
                <asvg:svgBlip xmlns:asvg="http://schemas.microsoft.com/office/drawing/2016/SVG/main" r:embed="rId66"/>
              </a:ext>
            </a:extLst>
          </a:blip>
          <a:stretch>
            <a:fillRect/>
          </a:stretch>
        </p:blipFill>
        <p:spPr>
          <a:xfrm>
            <a:off x="6896100" y="2644486"/>
            <a:ext cx="304800" cy="304800"/>
          </a:xfrm>
          <a:prstGeom prst="rect">
            <a:avLst/>
          </a:prstGeom>
        </p:spPr>
      </p:pic>
      <p:pic>
        <p:nvPicPr>
          <p:cNvPr id="133" name="Graphic 132">
            <a:extLst>
              <a:ext uri="{FF2B5EF4-FFF2-40B4-BE49-F238E27FC236}">
                <a16:creationId xmlns:a16="http://schemas.microsoft.com/office/drawing/2014/main" id="{98E97D55-D322-E18E-50BB-4C168302F019}"/>
              </a:ext>
            </a:extLst>
          </p:cNvPr>
          <p:cNvPicPr>
            <a:picLocks noChangeAspect="1"/>
          </p:cNvPicPr>
          <p:nvPr/>
        </p:nvPicPr>
        <p:blipFill>
          <a:blip>
            <a:extLst>
              <a:ext uri="{96DAC541-7B7A-43D3-8B79-37D633B846F1}">
                <asvg:svgBlip xmlns:asvg="http://schemas.microsoft.com/office/drawing/2016/SVG/main" r:embed="rId67"/>
              </a:ext>
            </a:extLst>
          </a:blip>
          <a:stretch>
            <a:fillRect/>
          </a:stretch>
        </p:blipFill>
        <p:spPr>
          <a:xfrm>
            <a:off x="7531100" y="2644486"/>
            <a:ext cx="304800" cy="304800"/>
          </a:xfrm>
          <a:prstGeom prst="rect">
            <a:avLst/>
          </a:prstGeom>
        </p:spPr>
      </p:pic>
      <p:pic>
        <p:nvPicPr>
          <p:cNvPr id="135" name="Graphic 134">
            <a:extLst>
              <a:ext uri="{FF2B5EF4-FFF2-40B4-BE49-F238E27FC236}">
                <a16:creationId xmlns:a16="http://schemas.microsoft.com/office/drawing/2014/main" id="{F344FC7A-84F2-512A-7103-AFC74D5E82E5}"/>
              </a:ext>
            </a:extLst>
          </p:cNvPr>
          <p:cNvPicPr>
            <a:picLocks noChangeAspect="1"/>
          </p:cNvPicPr>
          <p:nvPr/>
        </p:nvPicPr>
        <p:blipFill>
          <a:blip>
            <a:extLst>
              <a:ext uri="{96DAC541-7B7A-43D3-8B79-37D633B846F1}">
                <asvg:svgBlip xmlns:asvg="http://schemas.microsoft.com/office/drawing/2016/SVG/main" r:embed="rId68"/>
              </a:ext>
            </a:extLst>
          </a:blip>
          <a:stretch>
            <a:fillRect/>
          </a:stretch>
        </p:blipFill>
        <p:spPr>
          <a:xfrm>
            <a:off x="8166100" y="2644486"/>
            <a:ext cx="304800" cy="304800"/>
          </a:xfrm>
          <a:prstGeom prst="rect">
            <a:avLst/>
          </a:prstGeom>
        </p:spPr>
      </p:pic>
      <p:pic>
        <p:nvPicPr>
          <p:cNvPr id="137" name="Graphic 136">
            <a:extLst>
              <a:ext uri="{FF2B5EF4-FFF2-40B4-BE49-F238E27FC236}">
                <a16:creationId xmlns:a16="http://schemas.microsoft.com/office/drawing/2014/main" id="{18213371-215C-6C45-4D75-E7FE82819236}"/>
              </a:ext>
            </a:extLst>
          </p:cNvPr>
          <p:cNvPicPr>
            <a:picLocks noChangeAspect="1"/>
          </p:cNvPicPr>
          <p:nvPr/>
        </p:nvPicPr>
        <p:blipFill>
          <a:blip>
            <a:extLst>
              <a:ext uri="{96DAC541-7B7A-43D3-8B79-37D633B846F1}">
                <asvg:svgBlip xmlns:asvg="http://schemas.microsoft.com/office/drawing/2016/SVG/main" r:embed="rId69"/>
              </a:ext>
            </a:extLst>
          </a:blip>
          <a:stretch>
            <a:fillRect/>
          </a:stretch>
        </p:blipFill>
        <p:spPr>
          <a:xfrm>
            <a:off x="8801100" y="2644486"/>
            <a:ext cx="304800" cy="304800"/>
          </a:xfrm>
          <a:prstGeom prst="rect">
            <a:avLst/>
          </a:prstGeom>
        </p:spPr>
      </p:pic>
      <p:pic>
        <p:nvPicPr>
          <p:cNvPr id="139" name="Graphic 138">
            <a:extLst>
              <a:ext uri="{FF2B5EF4-FFF2-40B4-BE49-F238E27FC236}">
                <a16:creationId xmlns:a16="http://schemas.microsoft.com/office/drawing/2014/main" id="{B662C67F-B336-5290-20D7-EE3A637D5B39}"/>
              </a:ext>
            </a:extLst>
          </p:cNvPr>
          <p:cNvPicPr>
            <a:picLocks noChangeAspect="1"/>
          </p:cNvPicPr>
          <p:nvPr/>
        </p:nvPicPr>
        <p:blipFill>
          <a:blip>
            <a:extLst>
              <a:ext uri="{96DAC541-7B7A-43D3-8B79-37D633B846F1}">
                <asvg:svgBlip xmlns:asvg="http://schemas.microsoft.com/office/drawing/2016/SVG/main" r:embed="rId70"/>
              </a:ext>
            </a:extLst>
          </a:blip>
          <a:stretch>
            <a:fillRect/>
          </a:stretch>
        </p:blipFill>
        <p:spPr>
          <a:xfrm>
            <a:off x="9436100" y="2644486"/>
            <a:ext cx="304800" cy="304800"/>
          </a:xfrm>
          <a:prstGeom prst="rect">
            <a:avLst/>
          </a:prstGeom>
        </p:spPr>
      </p:pic>
      <p:pic>
        <p:nvPicPr>
          <p:cNvPr id="141" name="Graphic 140">
            <a:extLst>
              <a:ext uri="{FF2B5EF4-FFF2-40B4-BE49-F238E27FC236}">
                <a16:creationId xmlns:a16="http://schemas.microsoft.com/office/drawing/2014/main" id="{0DC2F498-3A45-7C17-FFC0-972725D326B8}"/>
              </a:ext>
            </a:extLst>
          </p:cNvPr>
          <p:cNvPicPr>
            <a:picLocks noChangeAspect="1"/>
          </p:cNvPicPr>
          <p:nvPr/>
        </p:nvPicPr>
        <p:blipFill>
          <a:blip>
            <a:extLst>
              <a:ext uri="{96DAC541-7B7A-43D3-8B79-37D633B846F1}">
                <asvg:svgBlip xmlns:asvg="http://schemas.microsoft.com/office/drawing/2016/SVG/main" r:embed="rId71"/>
              </a:ext>
            </a:extLst>
          </a:blip>
          <a:stretch>
            <a:fillRect/>
          </a:stretch>
        </p:blipFill>
        <p:spPr>
          <a:xfrm>
            <a:off x="10071100" y="2644486"/>
            <a:ext cx="304800" cy="304800"/>
          </a:xfrm>
          <a:prstGeom prst="rect">
            <a:avLst/>
          </a:prstGeom>
        </p:spPr>
      </p:pic>
      <p:pic>
        <p:nvPicPr>
          <p:cNvPr id="143" name="Graphic 142">
            <a:extLst>
              <a:ext uri="{FF2B5EF4-FFF2-40B4-BE49-F238E27FC236}">
                <a16:creationId xmlns:a16="http://schemas.microsoft.com/office/drawing/2014/main" id="{5C739F78-B363-11D8-4AFD-EDF18A9FE59B}"/>
              </a:ext>
            </a:extLst>
          </p:cNvPr>
          <p:cNvPicPr>
            <a:picLocks noChangeAspect="1"/>
          </p:cNvPicPr>
          <p:nvPr/>
        </p:nvPicPr>
        <p:blipFill>
          <a:blip>
            <a:extLst>
              <a:ext uri="{96DAC541-7B7A-43D3-8B79-37D633B846F1}">
                <asvg:svgBlip xmlns:asvg="http://schemas.microsoft.com/office/drawing/2016/SVG/main" r:embed="rId72"/>
              </a:ext>
            </a:extLst>
          </a:blip>
          <a:stretch>
            <a:fillRect/>
          </a:stretch>
        </p:blipFill>
        <p:spPr>
          <a:xfrm>
            <a:off x="10706100" y="2644486"/>
            <a:ext cx="304800" cy="304800"/>
          </a:xfrm>
          <a:prstGeom prst="rect">
            <a:avLst/>
          </a:prstGeom>
        </p:spPr>
      </p:pic>
      <p:pic>
        <p:nvPicPr>
          <p:cNvPr id="145" name="Graphic 144">
            <a:extLst>
              <a:ext uri="{FF2B5EF4-FFF2-40B4-BE49-F238E27FC236}">
                <a16:creationId xmlns:a16="http://schemas.microsoft.com/office/drawing/2014/main" id="{A6F57569-15D5-21B6-F245-2EA2A365A77E}"/>
              </a:ext>
            </a:extLst>
          </p:cNvPr>
          <p:cNvPicPr>
            <a:picLocks noChangeAspect="1"/>
          </p:cNvPicPr>
          <p:nvPr/>
        </p:nvPicPr>
        <p:blipFill>
          <a:blip>
            <a:extLst>
              <a:ext uri="{96DAC541-7B7A-43D3-8B79-37D633B846F1}">
                <asvg:svgBlip xmlns:asvg="http://schemas.microsoft.com/office/drawing/2016/SVG/main" r:embed="rId73"/>
              </a:ext>
            </a:extLst>
          </a:blip>
          <a:stretch>
            <a:fillRect/>
          </a:stretch>
        </p:blipFill>
        <p:spPr>
          <a:xfrm>
            <a:off x="11341100" y="2644486"/>
            <a:ext cx="304800" cy="304800"/>
          </a:xfrm>
          <a:prstGeom prst="rect">
            <a:avLst/>
          </a:prstGeom>
        </p:spPr>
      </p:pic>
      <p:pic>
        <p:nvPicPr>
          <p:cNvPr id="147" name="Graphic 146">
            <a:extLst>
              <a:ext uri="{FF2B5EF4-FFF2-40B4-BE49-F238E27FC236}">
                <a16:creationId xmlns:a16="http://schemas.microsoft.com/office/drawing/2014/main" id="{E9CF865E-5AFA-24CE-B210-AD376F612861}"/>
              </a:ext>
            </a:extLst>
          </p:cNvPr>
          <p:cNvPicPr>
            <a:picLocks noChangeAspect="1"/>
          </p:cNvPicPr>
          <p:nvPr/>
        </p:nvPicPr>
        <p:blipFill>
          <a:blip>
            <a:extLst>
              <a:ext uri="{96DAC541-7B7A-43D3-8B79-37D633B846F1}">
                <asvg:svgBlip xmlns:asvg="http://schemas.microsoft.com/office/drawing/2016/SVG/main" r:embed="rId74"/>
              </a:ext>
            </a:extLst>
          </a:blip>
          <a:stretch>
            <a:fillRect/>
          </a:stretch>
        </p:blipFill>
        <p:spPr>
          <a:xfrm>
            <a:off x="546100" y="3135168"/>
            <a:ext cx="304800" cy="304800"/>
          </a:xfrm>
          <a:prstGeom prst="rect">
            <a:avLst/>
          </a:prstGeom>
        </p:spPr>
      </p:pic>
      <p:pic>
        <p:nvPicPr>
          <p:cNvPr id="149" name="Graphic 148">
            <a:extLst>
              <a:ext uri="{FF2B5EF4-FFF2-40B4-BE49-F238E27FC236}">
                <a16:creationId xmlns:a16="http://schemas.microsoft.com/office/drawing/2014/main" id="{59708101-7999-C3A7-50F7-20662953C848}"/>
              </a:ext>
            </a:extLst>
          </p:cNvPr>
          <p:cNvPicPr>
            <a:picLocks noChangeAspect="1"/>
          </p:cNvPicPr>
          <p:nvPr/>
        </p:nvPicPr>
        <p:blipFill>
          <a:blip>
            <a:extLst>
              <a:ext uri="{96DAC541-7B7A-43D3-8B79-37D633B846F1}">
                <asvg:svgBlip xmlns:asvg="http://schemas.microsoft.com/office/drawing/2016/SVG/main" r:embed="rId75"/>
              </a:ext>
            </a:extLst>
          </a:blip>
          <a:stretch>
            <a:fillRect/>
          </a:stretch>
        </p:blipFill>
        <p:spPr>
          <a:xfrm>
            <a:off x="1181100" y="3135168"/>
            <a:ext cx="304800" cy="304800"/>
          </a:xfrm>
          <a:prstGeom prst="rect">
            <a:avLst/>
          </a:prstGeom>
        </p:spPr>
      </p:pic>
      <p:pic>
        <p:nvPicPr>
          <p:cNvPr id="151" name="Graphic 150">
            <a:extLst>
              <a:ext uri="{FF2B5EF4-FFF2-40B4-BE49-F238E27FC236}">
                <a16:creationId xmlns:a16="http://schemas.microsoft.com/office/drawing/2014/main" id="{2D113DF5-8FE6-F24B-68CF-2B45F1AAE568}"/>
              </a:ext>
            </a:extLst>
          </p:cNvPr>
          <p:cNvPicPr>
            <a:picLocks noChangeAspect="1"/>
          </p:cNvPicPr>
          <p:nvPr/>
        </p:nvPicPr>
        <p:blipFill>
          <a:blip>
            <a:extLst>
              <a:ext uri="{96DAC541-7B7A-43D3-8B79-37D633B846F1}">
                <asvg:svgBlip xmlns:asvg="http://schemas.microsoft.com/office/drawing/2016/SVG/main" r:embed="rId76"/>
              </a:ext>
            </a:extLst>
          </a:blip>
          <a:stretch>
            <a:fillRect/>
          </a:stretch>
        </p:blipFill>
        <p:spPr>
          <a:xfrm>
            <a:off x="1816100" y="3135168"/>
            <a:ext cx="304800" cy="304800"/>
          </a:xfrm>
          <a:prstGeom prst="rect">
            <a:avLst/>
          </a:prstGeom>
        </p:spPr>
      </p:pic>
      <p:pic>
        <p:nvPicPr>
          <p:cNvPr id="153" name="Graphic 152">
            <a:extLst>
              <a:ext uri="{FF2B5EF4-FFF2-40B4-BE49-F238E27FC236}">
                <a16:creationId xmlns:a16="http://schemas.microsoft.com/office/drawing/2014/main" id="{100CD3C1-DDD8-41D8-D9FB-7A7D28435915}"/>
              </a:ext>
            </a:extLst>
          </p:cNvPr>
          <p:cNvPicPr>
            <a:picLocks noChangeAspect="1"/>
          </p:cNvPicPr>
          <p:nvPr/>
        </p:nvPicPr>
        <p:blipFill>
          <a:blip>
            <a:extLst>
              <a:ext uri="{96DAC541-7B7A-43D3-8B79-37D633B846F1}">
                <asvg:svgBlip xmlns:asvg="http://schemas.microsoft.com/office/drawing/2016/SVG/main" r:embed="rId77"/>
              </a:ext>
            </a:extLst>
          </a:blip>
          <a:stretch>
            <a:fillRect/>
          </a:stretch>
        </p:blipFill>
        <p:spPr>
          <a:xfrm>
            <a:off x="2451100" y="3135168"/>
            <a:ext cx="304800" cy="304800"/>
          </a:xfrm>
          <a:prstGeom prst="rect">
            <a:avLst/>
          </a:prstGeom>
        </p:spPr>
      </p:pic>
      <p:pic>
        <p:nvPicPr>
          <p:cNvPr id="155" name="Graphic 154">
            <a:extLst>
              <a:ext uri="{FF2B5EF4-FFF2-40B4-BE49-F238E27FC236}">
                <a16:creationId xmlns:a16="http://schemas.microsoft.com/office/drawing/2014/main" id="{E98F0AF3-5CFA-B78B-CBC0-004EEF591246}"/>
              </a:ext>
            </a:extLst>
          </p:cNvPr>
          <p:cNvPicPr>
            <a:picLocks noChangeAspect="1"/>
          </p:cNvPicPr>
          <p:nvPr/>
        </p:nvPicPr>
        <p:blipFill>
          <a:blip>
            <a:extLst>
              <a:ext uri="{96DAC541-7B7A-43D3-8B79-37D633B846F1}">
                <asvg:svgBlip xmlns:asvg="http://schemas.microsoft.com/office/drawing/2016/SVG/main" r:embed="rId78"/>
              </a:ext>
            </a:extLst>
          </a:blip>
          <a:stretch>
            <a:fillRect/>
          </a:stretch>
        </p:blipFill>
        <p:spPr>
          <a:xfrm>
            <a:off x="3086100" y="3135168"/>
            <a:ext cx="304800" cy="304800"/>
          </a:xfrm>
          <a:prstGeom prst="rect">
            <a:avLst/>
          </a:prstGeom>
        </p:spPr>
      </p:pic>
      <p:pic>
        <p:nvPicPr>
          <p:cNvPr id="157" name="Graphic 156">
            <a:extLst>
              <a:ext uri="{FF2B5EF4-FFF2-40B4-BE49-F238E27FC236}">
                <a16:creationId xmlns:a16="http://schemas.microsoft.com/office/drawing/2014/main" id="{ED67E7BF-8B35-03E4-8FD9-D52DBE88DE96}"/>
              </a:ext>
            </a:extLst>
          </p:cNvPr>
          <p:cNvPicPr>
            <a:picLocks noChangeAspect="1"/>
          </p:cNvPicPr>
          <p:nvPr/>
        </p:nvPicPr>
        <p:blipFill>
          <a:blip>
            <a:extLst>
              <a:ext uri="{96DAC541-7B7A-43D3-8B79-37D633B846F1}">
                <asvg:svgBlip xmlns:asvg="http://schemas.microsoft.com/office/drawing/2016/SVG/main" r:embed="rId79"/>
              </a:ext>
            </a:extLst>
          </a:blip>
          <a:stretch>
            <a:fillRect/>
          </a:stretch>
        </p:blipFill>
        <p:spPr>
          <a:xfrm>
            <a:off x="3721100" y="3135168"/>
            <a:ext cx="304800" cy="304800"/>
          </a:xfrm>
          <a:prstGeom prst="rect">
            <a:avLst/>
          </a:prstGeom>
        </p:spPr>
      </p:pic>
      <p:pic>
        <p:nvPicPr>
          <p:cNvPr id="159" name="Graphic 158">
            <a:extLst>
              <a:ext uri="{FF2B5EF4-FFF2-40B4-BE49-F238E27FC236}">
                <a16:creationId xmlns:a16="http://schemas.microsoft.com/office/drawing/2014/main" id="{8063795C-F87F-E8D4-3C2A-3836CC4B08F8}"/>
              </a:ext>
            </a:extLst>
          </p:cNvPr>
          <p:cNvPicPr>
            <a:picLocks noChangeAspect="1"/>
          </p:cNvPicPr>
          <p:nvPr/>
        </p:nvPicPr>
        <p:blipFill>
          <a:blip>
            <a:extLst>
              <a:ext uri="{96DAC541-7B7A-43D3-8B79-37D633B846F1}">
                <asvg:svgBlip xmlns:asvg="http://schemas.microsoft.com/office/drawing/2016/SVG/main" r:embed="rId80"/>
              </a:ext>
            </a:extLst>
          </a:blip>
          <a:stretch>
            <a:fillRect/>
          </a:stretch>
        </p:blipFill>
        <p:spPr>
          <a:xfrm>
            <a:off x="4356100" y="3135168"/>
            <a:ext cx="304800" cy="304800"/>
          </a:xfrm>
          <a:prstGeom prst="rect">
            <a:avLst/>
          </a:prstGeom>
        </p:spPr>
      </p:pic>
      <p:pic>
        <p:nvPicPr>
          <p:cNvPr id="161" name="Graphic 160">
            <a:extLst>
              <a:ext uri="{FF2B5EF4-FFF2-40B4-BE49-F238E27FC236}">
                <a16:creationId xmlns:a16="http://schemas.microsoft.com/office/drawing/2014/main" id="{06A7BD23-A482-D288-A975-62F8F6D54929}"/>
              </a:ext>
            </a:extLst>
          </p:cNvPr>
          <p:cNvPicPr>
            <a:picLocks noChangeAspect="1"/>
          </p:cNvPicPr>
          <p:nvPr/>
        </p:nvPicPr>
        <p:blipFill>
          <a:blip>
            <a:extLst>
              <a:ext uri="{96DAC541-7B7A-43D3-8B79-37D633B846F1}">
                <asvg:svgBlip xmlns:asvg="http://schemas.microsoft.com/office/drawing/2016/SVG/main" r:embed="rId81"/>
              </a:ext>
            </a:extLst>
          </a:blip>
          <a:stretch>
            <a:fillRect/>
          </a:stretch>
        </p:blipFill>
        <p:spPr>
          <a:xfrm>
            <a:off x="4991100" y="3135168"/>
            <a:ext cx="304800" cy="304800"/>
          </a:xfrm>
          <a:prstGeom prst="rect">
            <a:avLst/>
          </a:prstGeom>
        </p:spPr>
      </p:pic>
      <p:pic>
        <p:nvPicPr>
          <p:cNvPr id="163" name="Graphic 162">
            <a:extLst>
              <a:ext uri="{FF2B5EF4-FFF2-40B4-BE49-F238E27FC236}">
                <a16:creationId xmlns:a16="http://schemas.microsoft.com/office/drawing/2014/main" id="{98B43531-2A6D-860A-C5BF-3BD8E6E771F8}"/>
              </a:ext>
            </a:extLst>
          </p:cNvPr>
          <p:cNvPicPr>
            <a:picLocks noChangeAspect="1"/>
          </p:cNvPicPr>
          <p:nvPr/>
        </p:nvPicPr>
        <p:blipFill>
          <a:blip>
            <a:extLst>
              <a:ext uri="{96DAC541-7B7A-43D3-8B79-37D633B846F1}">
                <asvg:svgBlip xmlns:asvg="http://schemas.microsoft.com/office/drawing/2016/SVG/main" r:embed="rId82"/>
              </a:ext>
            </a:extLst>
          </a:blip>
          <a:stretch>
            <a:fillRect/>
          </a:stretch>
        </p:blipFill>
        <p:spPr>
          <a:xfrm>
            <a:off x="5626100" y="3135168"/>
            <a:ext cx="304800" cy="304800"/>
          </a:xfrm>
          <a:prstGeom prst="rect">
            <a:avLst/>
          </a:prstGeom>
        </p:spPr>
      </p:pic>
      <p:pic>
        <p:nvPicPr>
          <p:cNvPr id="165" name="Graphic 164">
            <a:extLst>
              <a:ext uri="{FF2B5EF4-FFF2-40B4-BE49-F238E27FC236}">
                <a16:creationId xmlns:a16="http://schemas.microsoft.com/office/drawing/2014/main" id="{88D20A86-06FA-39D0-FE36-C819A7443224}"/>
              </a:ext>
            </a:extLst>
          </p:cNvPr>
          <p:cNvPicPr>
            <a:picLocks noChangeAspect="1"/>
          </p:cNvPicPr>
          <p:nvPr/>
        </p:nvPicPr>
        <p:blipFill>
          <a:blip>
            <a:extLst>
              <a:ext uri="{96DAC541-7B7A-43D3-8B79-37D633B846F1}">
                <asvg:svgBlip xmlns:asvg="http://schemas.microsoft.com/office/drawing/2016/SVG/main" r:embed="rId83"/>
              </a:ext>
            </a:extLst>
          </a:blip>
          <a:stretch>
            <a:fillRect/>
          </a:stretch>
        </p:blipFill>
        <p:spPr>
          <a:xfrm>
            <a:off x="6261100" y="3135168"/>
            <a:ext cx="304800" cy="304800"/>
          </a:xfrm>
          <a:prstGeom prst="rect">
            <a:avLst/>
          </a:prstGeom>
        </p:spPr>
      </p:pic>
      <p:pic>
        <p:nvPicPr>
          <p:cNvPr id="167" name="Graphic 166">
            <a:extLst>
              <a:ext uri="{FF2B5EF4-FFF2-40B4-BE49-F238E27FC236}">
                <a16:creationId xmlns:a16="http://schemas.microsoft.com/office/drawing/2014/main" id="{086918C3-331D-BCEC-EB27-1B1558A911C9}"/>
              </a:ext>
            </a:extLst>
          </p:cNvPr>
          <p:cNvPicPr>
            <a:picLocks noChangeAspect="1"/>
          </p:cNvPicPr>
          <p:nvPr/>
        </p:nvPicPr>
        <p:blipFill>
          <a:blip>
            <a:extLst>
              <a:ext uri="{96DAC541-7B7A-43D3-8B79-37D633B846F1}">
                <asvg:svgBlip xmlns:asvg="http://schemas.microsoft.com/office/drawing/2016/SVG/main" r:embed="rId84"/>
              </a:ext>
            </a:extLst>
          </a:blip>
          <a:stretch>
            <a:fillRect/>
          </a:stretch>
        </p:blipFill>
        <p:spPr>
          <a:xfrm>
            <a:off x="6896100" y="3135168"/>
            <a:ext cx="304800" cy="304800"/>
          </a:xfrm>
          <a:prstGeom prst="rect">
            <a:avLst/>
          </a:prstGeom>
        </p:spPr>
      </p:pic>
      <p:pic>
        <p:nvPicPr>
          <p:cNvPr id="169" name="Graphic 168">
            <a:extLst>
              <a:ext uri="{FF2B5EF4-FFF2-40B4-BE49-F238E27FC236}">
                <a16:creationId xmlns:a16="http://schemas.microsoft.com/office/drawing/2014/main" id="{C17F9425-CD11-B586-90A7-A686B88F92C6}"/>
              </a:ext>
            </a:extLst>
          </p:cNvPr>
          <p:cNvPicPr>
            <a:picLocks noChangeAspect="1"/>
          </p:cNvPicPr>
          <p:nvPr/>
        </p:nvPicPr>
        <p:blipFill>
          <a:blip>
            <a:extLst>
              <a:ext uri="{96DAC541-7B7A-43D3-8B79-37D633B846F1}">
                <asvg:svgBlip xmlns:asvg="http://schemas.microsoft.com/office/drawing/2016/SVG/main" r:embed="rId85"/>
              </a:ext>
            </a:extLst>
          </a:blip>
          <a:stretch>
            <a:fillRect/>
          </a:stretch>
        </p:blipFill>
        <p:spPr>
          <a:xfrm>
            <a:off x="7531100" y="3135168"/>
            <a:ext cx="304800" cy="304800"/>
          </a:xfrm>
          <a:prstGeom prst="rect">
            <a:avLst/>
          </a:prstGeom>
        </p:spPr>
      </p:pic>
      <p:pic>
        <p:nvPicPr>
          <p:cNvPr id="171" name="Graphic 170">
            <a:extLst>
              <a:ext uri="{FF2B5EF4-FFF2-40B4-BE49-F238E27FC236}">
                <a16:creationId xmlns:a16="http://schemas.microsoft.com/office/drawing/2014/main" id="{67834AB0-C8CC-475C-F481-01BAF1D70D65}"/>
              </a:ext>
            </a:extLst>
          </p:cNvPr>
          <p:cNvPicPr>
            <a:picLocks noChangeAspect="1"/>
          </p:cNvPicPr>
          <p:nvPr/>
        </p:nvPicPr>
        <p:blipFill>
          <a:blip>
            <a:extLst>
              <a:ext uri="{96DAC541-7B7A-43D3-8B79-37D633B846F1}">
                <asvg:svgBlip xmlns:asvg="http://schemas.microsoft.com/office/drawing/2016/SVG/main" r:embed="rId86"/>
              </a:ext>
            </a:extLst>
          </a:blip>
          <a:stretch>
            <a:fillRect/>
          </a:stretch>
        </p:blipFill>
        <p:spPr>
          <a:xfrm>
            <a:off x="8166100" y="3135168"/>
            <a:ext cx="304800" cy="304800"/>
          </a:xfrm>
          <a:prstGeom prst="rect">
            <a:avLst/>
          </a:prstGeom>
        </p:spPr>
      </p:pic>
      <p:pic>
        <p:nvPicPr>
          <p:cNvPr id="173" name="Graphic 172">
            <a:extLst>
              <a:ext uri="{FF2B5EF4-FFF2-40B4-BE49-F238E27FC236}">
                <a16:creationId xmlns:a16="http://schemas.microsoft.com/office/drawing/2014/main" id="{3A7BD9B1-8FD8-EE06-09C7-FE2A2CC4A9DC}"/>
              </a:ext>
            </a:extLst>
          </p:cNvPr>
          <p:cNvPicPr>
            <a:picLocks noChangeAspect="1"/>
          </p:cNvPicPr>
          <p:nvPr/>
        </p:nvPicPr>
        <p:blipFill>
          <a:blip>
            <a:extLst>
              <a:ext uri="{96DAC541-7B7A-43D3-8B79-37D633B846F1}">
                <asvg:svgBlip xmlns:asvg="http://schemas.microsoft.com/office/drawing/2016/SVG/main" r:embed="rId87"/>
              </a:ext>
            </a:extLst>
          </a:blip>
          <a:stretch>
            <a:fillRect/>
          </a:stretch>
        </p:blipFill>
        <p:spPr>
          <a:xfrm>
            <a:off x="8801100" y="3135168"/>
            <a:ext cx="304800" cy="304800"/>
          </a:xfrm>
          <a:prstGeom prst="rect">
            <a:avLst/>
          </a:prstGeom>
        </p:spPr>
      </p:pic>
      <p:pic>
        <p:nvPicPr>
          <p:cNvPr id="175" name="Graphic 174">
            <a:extLst>
              <a:ext uri="{FF2B5EF4-FFF2-40B4-BE49-F238E27FC236}">
                <a16:creationId xmlns:a16="http://schemas.microsoft.com/office/drawing/2014/main" id="{AE880E8E-EB4B-AF19-23A5-B3F1ED2F7D1A}"/>
              </a:ext>
            </a:extLst>
          </p:cNvPr>
          <p:cNvPicPr>
            <a:picLocks noChangeAspect="1"/>
          </p:cNvPicPr>
          <p:nvPr/>
        </p:nvPicPr>
        <p:blipFill>
          <a:blip>
            <a:extLst>
              <a:ext uri="{96DAC541-7B7A-43D3-8B79-37D633B846F1}">
                <asvg:svgBlip xmlns:asvg="http://schemas.microsoft.com/office/drawing/2016/SVG/main" r:embed="rId88"/>
              </a:ext>
            </a:extLst>
          </a:blip>
          <a:stretch>
            <a:fillRect/>
          </a:stretch>
        </p:blipFill>
        <p:spPr>
          <a:xfrm>
            <a:off x="9436100" y="3135168"/>
            <a:ext cx="304800" cy="304800"/>
          </a:xfrm>
          <a:prstGeom prst="rect">
            <a:avLst/>
          </a:prstGeom>
        </p:spPr>
      </p:pic>
      <p:pic>
        <p:nvPicPr>
          <p:cNvPr id="177" name="Graphic 176">
            <a:extLst>
              <a:ext uri="{FF2B5EF4-FFF2-40B4-BE49-F238E27FC236}">
                <a16:creationId xmlns:a16="http://schemas.microsoft.com/office/drawing/2014/main" id="{05BCAC84-3D8C-8E89-16E7-E4F4F037EB69}"/>
              </a:ext>
            </a:extLst>
          </p:cNvPr>
          <p:cNvPicPr>
            <a:picLocks noChangeAspect="1"/>
          </p:cNvPicPr>
          <p:nvPr/>
        </p:nvPicPr>
        <p:blipFill>
          <a:blip>
            <a:extLst>
              <a:ext uri="{96DAC541-7B7A-43D3-8B79-37D633B846F1}">
                <asvg:svgBlip xmlns:asvg="http://schemas.microsoft.com/office/drawing/2016/SVG/main" r:embed="rId89"/>
              </a:ext>
            </a:extLst>
          </a:blip>
          <a:stretch>
            <a:fillRect/>
          </a:stretch>
        </p:blipFill>
        <p:spPr>
          <a:xfrm>
            <a:off x="10071100" y="3135168"/>
            <a:ext cx="304800" cy="304800"/>
          </a:xfrm>
          <a:prstGeom prst="rect">
            <a:avLst/>
          </a:prstGeom>
        </p:spPr>
      </p:pic>
      <p:pic>
        <p:nvPicPr>
          <p:cNvPr id="179" name="Graphic 178">
            <a:extLst>
              <a:ext uri="{FF2B5EF4-FFF2-40B4-BE49-F238E27FC236}">
                <a16:creationId xmlns:a16="http://schemas.microsoft.com/office/drawing/2014/main" id="{452B902D-A844-BED8-6F64-F16288CFE9C0}"/>
              </a:ext>
            </a:extLst>
          </p:cNvPr>
          <p:cNvPicPr>
            <a:picLocks noChangeAspect="1"/>
          </p:cNvPicPr>
          <p:nvPr/>
        </p:nvPicPr>
        <p:blipFill>
          <a:blip>
            <a:extLst>
              <a:ext uri="{96DAC541-7B7A-43D3-8B79-37D633B846F1}">
                <asvg:svgBlip xmlns:asvg="http://schemas.microsoft.com/office/drawing/2016/SVG/main" r:embed="rId90"/>
              </a:ext>
            </a:extLst>
          </a:blip>
          <a:stretch>
            <a:fillRect/>
          </a:stretch>
        </p:blipFill>
        <p:spPr>
          <a:xfrm>
            <a:off x="10706100" y="3135168"/>
            <a:ext cx="304800" cy="304800"/>
          </a:xfrm>
          <a:prstGeom prst="rect">
            <a:avLst/>
          </a:prstGeom>
        </p:spPr>
      </p:pic>
      <p:pic>
        <p:nvPicPr>
          <p:cNvPr id="181" name="Graphic 180">
            <a:extLst>
              <a:ext uri="{FF2B5EF4-FFF2-40B4-BE49-F238E27FC236}">
                <a16:creationId xmlns:a16="http://schemas.microsoft.com/office/drawing/2014/main" id="{F10D0818-1226-9265-05A2-A9D1D201981D}"/>
              </a:ext>
            </a:extLst>
          </p:cNvPr>
          <p:cNvPicPr>
            <a:picLocks noChangeAspect="1"/>
          </p:cNvPicPr>
          <p:nvPr/>
        </p:nvPicPr>
        <p:blipFill>
          <a:blip>
            <a:extLst>
              <a:ext uri="{96DAC541-7B7A-43D3-8B79-37D633B846F1}">
                <asvg:svgBlip xmlns:asvg="http://schemas.microsoft.com/office/drawing/2016/SVG/main" r:embed="rId91"/>
              </a:ext>
            </a:extLst>
          </a:blip>
          <a:stretch>
            <a:fillRect/>
          </a:stretch>
        </p:blipFill>
        <p:spPr>
          <a:xfrm>
            <a:off x="11341100" y="3135168"/>
            <a:ext cx="304800" cy="304800"/>
          </a:xfrm>
          <a:prstGeom prst="rect">
            <a:avLst/>
          </a:prstGeom>
        </p:spPr>
      </p:pic>
      <p:pic>
        <p:nvPicPr>
          <p:cNvPr id="183" name="Graphic 182">
            <a:extLst>
              <a:ext uri="{FF2B5EF4-FFF2-40B4-BE49-F238E27FC236}">
                <a16:creationId xmlns:a16="http://schemas.microsoft.com/office/drawing/2014/main" id="{B6E1B305-53AC-4D3A-A61F-9F697320CF76}"/>
              </a:ext>
            </a:extLst>
          </p:cNvPr>
          <p:cNvPicPr>
            <a:picLocks noChangeAspect="1"/>
          </p:cNvPicPr>
          <p:nvPr/>
        </p:nvPicPr>
        <p:blipFill>
          <a:blip>
            <a:extLst>
              <a:ext uri="{96DAC541-7B7A-43D3-8B79-37D633B846F1}">
                <asvg:svgBlip xmlns:asvg="http://schemas.microsoft.com/office/drawing/2016/SVG/main" r:embed="rId92"/>
              </a:ext>
            </a:extLst>
          </a:blip>
          <a:stretch>
            <a:fillRect/>
          </a:stretch>
        </p:blipFill>
        <p:spPr>
          <a:xfrm>
            <a:off x="546100" y="3625849"/>
            <a:ext cx="304800" cy="304800"/>
          </a:xfrm>
          <a:prstGeom prst="rect">
            <a:avLst/>
          </a:prstGeom>
        </p:spPr>
      </p:pic>
      <p:pic>
        <p:nvPicPr>
          <p:cNvPr id="185" name="Graphic 184">
            <a:extLst>
              <a:ext uri="{FF2B5EF4-FFF2-40B4-BE49-F238E27FC236}">
                <a16:creationId xmlns:a16="http://schemas.microsoft.com/office/drawing/2014/main" id="{827F0128-B5F0-7B79-52D7-1B83209159CD}"/>
              </a:ext>
            </a:extLst>
          </p:cNvPr>
          <p:cNvPicPr>
            <a:picLocks noChangeAspect="1"/>
          </p:cNvPicPr>
          <p:nvPr/>
        </p:nvPicPr>
        <p:blipFill>
          <a:blip>
            <a:extLst>
              <a:ext uri="{96DAC541-7B7A-43D3-8B79-37D633B846F1}">
                <asvg:svgBlip xmlns:asvg="http://schemas.microsoft.com/office/drawing/2016/SVG/main" r:embed="rId93"/>
              </a:ext>
            </a:extLst>
          </a:blip>
          <a:stretch>
            <a:fillRect/>
          </a:stretch>
        </p:blipFill>
        <p:spPr>
          <a:xfrm>
            <a:off x="1181100" y="3625849"/>
            <a:ext cx="304800" cy="304800"/>
          </a:xfrm>
          <a:prstGeom prst="rect">
            <a:avLst/>
          </a:prstGeom>
        </p:spPr>
      </p:pic>
      <p:pic>
        <p:nvPicPr>
          <p:cNvPr id="187" name="Graphic 186">
            <a:extLst>
              <a:ext uri="{FF2B5EF4-FFF2-40B4-BE49-F238E27FC236}">
                <a16:creationId xmlns:a16="http://schemas.microsoft.com/office/drawing/2014/main" id="{16615DA8-AC61-742F-71AB-463F07F7D712}"/>
              </a:ext>
            </a:extLst>
          </p:cNvPr>
          <p:cNvPicPr>
            <a:picLocks noChangeAspect="1"/>
          </p:cNvPicPr>
          <p:nvPr/>
        </p:nvPicPr>
        <p:blipFill>
          <a:blip>
            <a:extLst>
              <a:ext uri="{96DAC541-7B7A-43D3-8B79-37D633B846F1}">
                <asvg:svgBlip xmlns:asvg="http://schemas.microsoft.com/office/drawing/2016/SVG/main" r:embed="rId94"/>
              </a:ext>
            </a:extLst>
          </a:blip>
          <a:stretch>
            <a:fillRect/>
          </a:stretch>
        </p:blipFill>
        <p:spPr>
          <a:xfrm>
            <a:off x="1816100" y="3625849"/>
            <a:ext cx="304800" cy="304800"/>
          </a:xfrm>
          <a:prstGeom prst="rect">
            <a:avLst/>
          </a:prstGeom>
        </p:spPr>
      </p:pic>
      <p:pic>
        <p:nvPicPr>
          <p:cNvPr id="191" name="Graphic 190">
            <a:extLst>
              <a:ext uri="{FF2B5EF4-FFF2-40B4-BE49-F238E27FC236}">
                <a16:creationId xmlns:a16="http://schemas.microsoft.com/office/drawing/2014/main" id="{D60EE358-F4E4-5AD2-95CE-6870CA85FC53}"/>
              </a:ext>
            </a:extLst>
          </p:cNvPr>
          <p:cNvPicPr>
            <a:picLocks noChangeAspect="1"/>
          </p:cNvPicPr>
          <p:nvPr/>
        </p:nvPicPr>
        <p:blipFill>
          <a:blip>
            <a:extLst>
              <a:ext uri="{96DAC541-7B7A-43D3-8B79-37D633B846F1}">
                <asvg:svgBlip xmlns:asvg="http://schemas.microsoft.com/office/drawing/2016/SVG/main" r:embed="rId95"/>
              </a:ext>
            </a:extLst>
          </a:blip>
          <a:stretch>
            <a:fillRect/>
          </a:stretch>
        </p:blipFill>
        <p:spPr>
          <a:xfrm>
            <a:off x="2451100" y="3625849"/>
            <a:ext cx="304800" cy="304800"/>
          </a:xfrm>
          <a:prstGeom prst="rect">
            <a:avLst/>
          </a:prstGeom>
        </p:spPr>
      </p:pic>
      <p:pic>
        <p:nvPicPr>
          <p:cNvPr id="195" name="Graphic 194">
            <a:extLst>
              <a:ext uri="{FF2B5EF4-FFF2-40B4-BE49-F238E27FC236}">
                <a16:creationId xmlns:a16="http://schemas.microsoft.com/office/drawing/2014/main" id="{DCF3DD81-0FE9-2953-E110-8F5FAA65BA09}"/>
              </a:ext>
            </a:extLst>
          </p:cNvPr>
          <p:cNvPicPr>
            <a:picLocks noChangeAspect="1"/>
          </p:cNvPicPr>
          <p:nvPr/>
        </p:nvPicPr>
        <p:blipFill>
          <a:blip>
            <a:extLst>
              <a:ext uri="{96DAC541-7B7A-43D3-8B79-37D633B846F1}">
                <asvg:svgBlip xmlns:asvg="http://schemas.microsoft.com/office/drawing/2016/SVG/main" r:embed="rId96"/>
              </a:ext>
            </a:extLst>
          </a:blip>
          <a:stretch>
            <a:fillRect/>
          </a:stretch>
        </p:blipFill>
        <p:spPr>
          <a:xfrm>
            <a:off x="4356100" y="3625849"/>
            <a:ext cx="304800" cy="304800"/>
          </a:xfrm>
          <a:prstGeom prst="rect">
            <a:avLst/>
          </a:prstGeom>
        </p:spPr>
      </p:pic>
      <p:pic>
        <p:nvPicPr>
          <p:cNvPr id="197" name="Graphic 196">
            <a:extLst>
              <a:ext uri="{FF2B5EF4-FFF2-40B4-BE49-F238E27FC236}">
                <a16:creationId xmlns:a16="http://schemas.microsoft.com/office/drawing/2014/main" id="{243EE379-D566-E2C5-009D-47E9015B93AF}"/>
              </a:ext>
            </a:extLst>
          </p:cNvPr>
          <p:cNvPicPr>
            <a:picLocks noChangeAspect="1"/>
          </p:cNvPicPr>
          <p:nvPr/>
        </p:nvPicPr>
        <p:blipFill>
          <a:blip>
            <a:extLst>
              <a:ext uri="{96DAC541-7B7A-43D3-8B79-37D633B846F1}">
                <asvg:svgBlip xmlns:asvg="http://schemas.microsoft.com/office/drawing/2016/SVG/main" r:embed="rId97"/>
              </a:ext>
            </a:extLst>
          </a:blip>
          <a:stretch>
            <a:fillRect/>
          </a:stretch>
        </p:blipFill>
        <p:spPr>
          <a:xfrm>
            <a:off x="4991100" y="3625849"/>
            <a:ext cx="304800" cy="304800"/>
          </a:xfrm>
          <a:prstGeom prst="rect">
            <a:avLst/>
          </a:prstGeom>
        </p:spPr>
      </p:pic>
      <p:pic>
        <p:nvPicPr>
          <p:cNvPr id="199" name="Graphic 198">
            <a:extLst>
              <a:ext uri="{FF2B5EF4-FFF2-40B4-BE49-F238E27FC236}">
                <a16:creationId xmlns:a16="http://schemas.microsoft.com/office/drawing/2014/main" id="{B961352E-B83C-C5CA-4AE4-2F7412A5A6F3}"/>
              </a:ext>
            </a:extLst>
          </p:cNvPr>
          <p:cNvPicPr>
            <a:picLocks noChangeAspect="1"/>
          </p:cNvPicPr>
          <p:nvPr/>
        </p:nvPicPr>
        <p:blipFill>
          <a:blip>
            <a:extLst>
              <a:ext uri="{96DAC541-7B7A-43D3-8B79-37D633B846F1}">
                <asvg:svgBlip xmlns:asvg="http://schemas.microsoft.com/office/drawing/2016/SVG/main" r:embed="rId98"/>
              </a:ext>
            </a:extLst>
          </a:blip>
          <a:stretch>
            <a:fillRect/>
          </a:stretch>
        </p:blipFill>
        <p:spPr>
          <a:xfrm>
            <a:off x="5626100" y="3625849"/>
            <a:ext cx="304800" cy="304800"/>
          </a:xfrm>
          <a:prstGeom prst="rect">
            <a:avLst/>
          </a:prstGeom>
        </p:spPr>
      </p:pic>
      <p:pic>
        <p:nvPicPr>
          <p:cNvPr id="201" name="Graphic 200">
            <a:extLst>
              <a:ext uri="{FF2B5EF4-FFF2-40B4-BE49-F238E27FC236}">
                <a16:creationId xmlns:a16="http://schemas.microsoft.com/office/drawing/2014/main" id="{3F4A077E-E560-1977-8554-00EF81F54B31}"/>
              </a:ext>
            </a:extLst>
          </p:cNvPr>
          <p:cNvPicPr>
            <a:picLocks noChangeAspect="1"/>
          </p:cNvPicPr>
          <p:nvPr/>
        </p:nvPicPr>
        <p:blipFill>
          <a:blip>
            <a:extLst>
              <a:ext uri="{96DAC541-7B7A-43D3-8B79-37D633B846F1}">
                <asvg:svgBlip xmlns:asvg="http://schemas.microsoft.com/office/drawing/2016/SVG/main" r:embed="rId99"/>
              </a:ext>
            </a:extLst>
          </a:blip>
          <a:stretch>
            <a:fillRect/>
          </a:stretch>
        </p:blipFill>
        <p:spPr>
          <a:xfrm>
            <a:off x="6261100" y="3625849"/>
            <a:ext cx="304800" cy="304800"/>
          </a:xfrm>
          <a:prstGeom prst="rect">
            <a:avLst/>
          </a:prstGeom>
        </p:spPr>
      </p:pic>
      <p:pic>
        <p:nvPicPr>
          <p:cNvPr id="203" name="Graphic 202">
            <a:extLst>
              <a:ext uri="{FF2B5EF4-FFF2-40B4-BE49-F238E27FC236}">
                <a16:creationId xmlns:a16="http://schemas.microsoft.com/office/drawing/2014/main" id="{B9D56390-15AB-F03B-AEBE-C1C20149337D}"/>
              </a:ext>
            </a:extLst>
          </p:cNvPr>
          <p:cNvPicPr>
            <a:picLocks noChangeAspect="1"/>
          </p:cNvPicPr>
          <p:nvPr/>
        </p:nvPicPr>
        <p:blipFill>
          <a:blip>
            <a:extLst>
              <a:ext uri="{96DAC541-7B7A-43D3-8B79-37D633B846F1}">
                <asvg:svgBlip xmlns:asvg="http://schemas.microsoft.com/office/drawing/2016/SVG/main" r:embed="rId100"/>
              </a:ext>
            </a:extLst>
          </a:blip>
          <a:stretch>
            <a:fillRect/>
          </a:stretch>
        </p:blipFill>
        <p:spPr>
          <a:xfrm>
            <a:off x="6896100" y="3625849"/>
            <a:ext cx="304800" cy="304800"/>
          </a:xfrm>
          <a:prstGeom prst="rect">
            <a:avLst/>
          </a:prstGeom>
        </p:spPr>
      </p:pic>
      <p:pic>
        <p:nvPicPr>
          <p:cNvPr id="205" name="Graphic 204">
            <a:extLst>
              <a:ext uri="{FF2B5EF4-FFF2-40B4-BE49-F238E27FC236}">
                <a16:creationId xmlns:a16="http://schemas.microsoft.com/office/drawing/2014/main" id="{1997DA2E-6DA1-458E-D7A5-99C2BE6E2D2C}"/>
              </a:ext>
            </a:extLst>
          </p:cNvPr>
          <p:cNvPicPr>
            <a:picLocks noChangeAspect="1"/>
          </p:cNvPicPr>
          <p:nvPr/>
        </p:nvPicPr>
        <p:blipFill>
          <a:blip>
            <a:extLst>
              <a:ext uri="{96DAC541-7B7A-43D3-8B79-37D633B846F1}">
                <asvg:svgBlip xmlns:asvg="http://schemas.microsoft.com/office/drawing/2016/SVG/main" r:embed="rId101"/>
              </a:ext>
            </a:extLst>
          </a:blip>
          <a:stretch>
            <a:fillRect/>
          </a:stretch>
        </p:blipFill>
        <p:spPr>
          <a:xfrm>
            <a:off x="7531100" y="3625849"/>
            <a:ext cx="304800" cy="304800"/>
          </a:xfrm>
          <a:prstGeom prst="rect">
            <a:avLst/>
          </a:prstGeom>
        </p:spPr>
      </p:pic>
      <p:pic>
        <p:nvPicPr>
          <p:cNvPr id="207" name="Graphic 206">
            <a:extLst>
              <a:ext uri="{FF2B5EF4-FFF2-40B4-BE49-F238E27FC236}">
                <a16:creationId xmlns:a16="http://schemas.microsoft.com/office/drawing/2014/main" id="{B12680BC-A44C-06D5-C194-6CE9EEBC4521}"/>
              </a:ext>
            </a:extLst>
          </p:cNvPr>
          <p:cNvPicPr>
            <a:picLocks noChangeAspect="1"/>
          </p:cNvPicPr>
          <p:nvPr/>
        </p:nvPicPr>
        <p:blipFill>
          <a:blip>
            <a:extLst>
              <a:ext uri="{96DAC541-7B7A-43D3-8B79-37D633B846F1}">
                <asvg:svgBlip xmlns:asvg="http://schemas.microsoft.com/office/drawing/2016/SVG/main" r:embed="rId102"/>
              </a:ext>
            </a:extLst>
          </a:blip>
          <a:stretch>
            <a:fillRect/>
          </a:stretch>
        </p:blipFill>
        <p:spPr>
          <a:xfrm>
            <a:off x="8166100" y="3625849"/>
            <a:ext cx="304800" cy="304800"/>
          </a:xfrm>
          <a:prstGeom prst="rect">
            <a:avLst/>
          </a:prstGeom>
        </p:spPr>
      </p:pic>
      <p:pic>
        <p:nvPicPr>
          <p:cNvPr id="209" name="Graphic 208">
            <a:extLst>
              <a:ext uri="{FF2B5EF4-FFF2-40B4-BE49-F238E27FC236}">
                <a16:creationId xmlns:a16="http://schemas.microsoft.com/office/drawing/2014/main" id="{C607AADA-24F9-C067-5E7F-B219E3DA2F35}"/>
              </a:ext>
            </a:extLst>
          </p:cNvPr>
          <p:cNvPicPr>
            <a:picLocks noChangeAspect="1"/>
          </p:cNvPicPr>
          <p:nvPr/>
        </p:nvPicPr>
        <p:blipFill>
          <a:blip>
            <a:extLst>
              <a:ext uri="{96DAC541-7B7A-43D3-8B79-37D633B846F1}">
                <asvg:svgBlip xmlns:asvg="http://schemas.microsoft.com/office/drawing/2016/SVG/main" r:embed="rId103"/>
              </a:ext>
            </a:extLst>
          </a:blip>
          <a:stretch>
            <a:fillRect/>
          </a:stretch>
        </p:blipFill>
        <p:spPr>
          <a:xfrm>
            <a:off x="8801100" y="3625849"/>
            <a:ext cx="304800" cy="304800"/>
          </a:xfrm>
          <a:prstGeom prst="rect">
            <a:avLst/>
          </a:prstGeom>
        </p:spPr>
      </p:pic>
      <p:pic>
        <p:nvPicPr>
          <p:cNvPr id="211" name="Graphic 210">
            <a:extLst>
              <a:ext uri="{FF2B5EF4-FFF2-40B4-BE49-F238E27FC236}">
                <a16:creationId xmlns:a16="http://schemas.microsoft.com/office/drawing/2014/main" id="{820768C3-5CBE-F473-F3FF-188084C04295}"/>
              </a:ext>
            </a:extLst>
          </p:cNvPr>
          <p:cNvPicPr>
            <a:picLocks noChangeAspect="1"/>
          </p:cNvPicPr>
          <p:nvPr/>
        </p:nvPicPr>
        <p:blipFill>
          <a:blip>
            <a:extLst>
              <a:ext uri="{96DAC541-7B7A-43D3-8B79-37D633B846F1}">
                <asvg:svgBlip xmlns:asvg="http://schemas.microsoft.com/office/drawing/2016/SVG/main" r:embed="rId104"/>
              </a:ext>
            </a:extLst>
          </a:blip>
          <a:stretch>
            <a:fillRect/>
          </a:stretch>
        </p:blipFill>
        <p:spPr>
          <a:xfrm>
            <a:off x="9436100" y="3625849"/>
            <a:ext cx="304800" cy="304800"/>
          </a:xfrm>
          <a:prstGeom prst="rect">
            <a:avLst/>
          </a:prstGeom>
        </p:spPr>
      </p:pic>
      <p:pic>
        <p:nvPicPr>
          <p:cNvPr id="213" name="Graphic 212">
            <a:extLst>
              <a:ext uri="{FF2B5EF4-FFF2-40B4-BE49-F238E27FC236}">
                <a16:creationId xmlns:a16="http://schemas.microsoft.com/office/drawing/2014/main" id="{7E88A612-F1AF-FC3B-7150-53AA7A1C3C04}"/>
              </a:ext>
            </a:extLst>
          </p:cNvPr>
          <p:cNvPicPr>
            <a:picLocks noChangeAspect="1"/>
          </p:cNvPicPr>
          <p:nvPr/>
        </p:nvPicPr>
        <p:blipFill>
          <a:blip>
            <a:extLst>
              <a:ext uri="{96DAC541-7B7A-43D3-8B79-37D633B846F1}">
                <asvg:svgBlip xmlns:asvg="http://schemas.microsoft.com/office/drawing/2016/SVG/main" r:embed="rId105"/>
              </a:ext>
            </a:extLst>
          </a:blip>
          <a:stretch>
            <a:fillRect/>
          </a:stretch>
        </p:blipFill>
        <p:spPr>
          <a:xfrm>
            <a:off x="10071100" y="3625849"/>
            <a:ext cx="304800" cy="304800"/>
          </a:xfrm>
          <a:prstGeom prst="rect">
            <a:avLst/>
          </a:prstGeom>
        </p:spPr>
      </p:pic>
      <p:pic>
        <p:nvPicPr>
          <p:cNvPr id="215" name="Graphic 214">
            <a:extLst>
              <a:ext uri="{FF2B5EF4-FFF2-40B4-BE49-F238E27FC236}">
                <a16:creationId xmlns:a16="http://schemas.microsoft.com/office/drawing/2014/main" id="{F1A606C1-2841-F9EF-1457-BA81BAECAFE1}"/>
              </a:ext>
            </a:extLst>
          </p:cNvPr>
          <p:cNvPicPr>
            <a:picLocks noChangeAspect="1"/>
          </p:cNvPicPr>
          <p:nvPr/>
        </p:nvPicPr>
        <p:blipFill>
          <a:blip>
            <a:extLst>
              <a:ext uri="{96DAC541-7B7A-43D3-8B79-37D633B846F1}">
                <asvg:svgBlip xmlns:asvg="http://schemas.microsoft.com/office/drawing/2016/SVG/main" r:embed="rId106"/>
              </a:ext>
            </a:extLst>
          </a:blip>
          <a:stretch>
            <a:fillRect/>
          </a:stretch>
        </p:blipFill>
        <p:spPr>
          <a:xfrm>
            <a:off x="10706100" y="3625849"/>
            <a:ext cx="304800" cy="304800"/>
          </a:xfrm>
          <a:prstGeom prst="rect">
            <a:avLst/>
          </a:prstGeom>
        </p:spPr>
      </p:pic>
      <p:pic>
        <p:nvPicPr>
          <p:cNvPr id="217" name="Graphic 216">
            <a:extLst>
              <a:ext uri="{FF2B5EF4-FFF2-40B4-BE49-F238E27FC236}">
                <a16:creationId xmlns:a16="http://schemas.microsoft.com/office/drawing/2014/main" id="{8B7B7EA0-4783-FEEE-DCA7-08D21FADDA5D}"/>
              </a:ext>
            </a:extLst>
          </p:cNvPr>
          <p:cNvPicPr>
            <a:picLocks noChangeAspect="1"/>
          </p:cNvPicPr>
          <p:nvPr/>
        </p:nvPicPr>
        <p:blipFill>
          <a:blip>
            <a:extLst>
              <a:ext uri="{96DAC541-7B7A-43D3-8B79-37D633B846F1}">
                <asvg:svgBlip xmlns:asvg="http://schemas.microsoft.com/office/drawing/2016/SVG/main" r:embed="rId107"/>
              </a:ext>
            </a:extLst>
          </a:blip>
          <a:stretch>
            <a:fillRect/>
          </a:stretch>
        </p:blipFill>
        <p:spPr>
          <a:xfrm>
            <a:off x="11341100" y="3625849"/>
            <a:ext cx="304800" cy="304800"/>
          </a:xfrm>
          <a:prstGeom prst="rect">
            <a:avLst/>
          </a:prstGeom>
        </p:spPr>
      </p:pic>
      <p:pic>
        <p:nvPicPr>
          <p:cNvPr id="219" name="Graphic 218">
            <a:extLst>
              <a:ext uri="{FF2B5EF4-FFF2-40B4-BE49-F238E27FC236}">
                <a16:creationId xmlns:a16="http://schemas.microsoft.com/office/drawing/2014/main" id="{94E6A20F-8CB1-C666-9525-7F2D4D362D19}"/>
              </a:ext>
            </a:extLst>
          </p:cNvPr>
          <p:cNvPicPr>
            <a:picLocks noChangeAspect="1"/>
          </p:cNvPicPr>
          <p:nvPr/>
        </p:nvPicPr>
        <p:blipFill>
          <a:blip>
            <a:extLst>
              <a:ext uri="{96DAC541-7B7A-43D3-8B79-37D633B846F1}">
                <asvg:svgBlip xmlns:asvg="http://schemas.microsoft.com/office/drawing/2016/SVG/main" r:embed="rId108"/>
              </a:ext>
            </a:extLst>
          </a:blip>
          <a:stretch>
            <a:fillRect/>
          </a:stretch>
        </p:blipFill>
        <p:spPr>
          <a:xfrm>
            <a:off x="546100" y="4116531"/>
            <a:ext cx="304800" cy="304800"/>
          </a:xfrm>
          <a:prstGeom prst="rect">
            <a:avLst/>
          </a:prstGeom>
        </p:spPr>
      </p:pic>
      <p:pic>
        <p:nvPicPr>
          <p:cNvPr id="221" name="Graphic 220">
            <a:extLst>
              <a:ext uri="{FF2B5EF4-FFF2-40B4-BE49-F238E27FC236}">
                <a16:creationId xmlns:a16="http://schemas.microsoft.com/office/drawing/2014/main" id="{1418AABE-B89E-9D5E-3509-81CFBF75C5F2}"/>
              </a:ext>
            </a:extLst>
          </p:cNvPr>
          <p:cNvPicPr>
            <a:picLocks noChangeAspect="1"/>
          </p:cNvPicPr>
          <p:nvPr/>
        </p:nvPicPr>
        <p:blipFill>
          <a:blip>
            <a:extLst>
              <a:ext uri="{96DAC541-7B7A-43D3-8B79-37D633B846F1}">
                <asvg:svgBlip xmlns:asvg="http://schemas.microsoft.com/office/drawing/2016/SVG/main" r:embed="rId109"/>
              </a:ext>
            </a:extLst>
          </a:blip>
          <a:stretch>
            <a:fillRect/>
          </a:stretch>
        </p:blipFill>
        <p:spPr>
          <a:xfrm>
            <a:off x="1181100" y="4116531"/>
            <a:ext cx="304800" cy="304800"/>
          </a:xfrm>
          <a:prstGeom prst="rect">
            <a:avLst/>
          </a:prstGeom>
        </p:spPr>
      </p:pic>
      <p:pic>
        <p:nvPicPr>
          <p:cNvPr id="223" name="Graphic 222">
            <a:extLst>
              <a:ext uri="{FF2B5EF4-FFF2-40B4-BE49-F238E27FC236}">
                <a16:creationId xmlns:a16="http://schemas.microsoft.com/office/drawing/2014/main" id="{08AB08D6-C762-3288-EA40-AD44D3ACC862}"/>
              </a:ext>
            </a:extLst>
          </p:cNvPr>
          <p:cNvPicPr>
            <a:picLocks noChangeAspect="1"/>
          </p:cNvPicPr>
          <p:nvPr/>
        </p:nvPicPr>
        <p:blipFill>
          <a:blip>
            <a:extLst>
              <a:ext uri="{96DAC541-7B7A-43D3-8B79-37D633B846F1}">
                <asvg:svgBlip xmlns:asvg="http://schemas.microsoft.com/office/drawing/2016/SVG/main" r:embed="rId110"/>
              </a:ext>
            </a:extLst>
          </a:blip>
          <a:stretch>
            <a:fillRect/>
          </a:stretch>
        </p:blipFill>
        <p:spPr>
          <a:xfrm>
            <a:off x="1816100" y="4116531"/>
            <a:ext cx="304800" cy="304800"/>
          </a:xfrm>
          <a:prstGeom prst="rect">
            <a:avLst/>
          </a:prstGeom>
        </p:spPr>
      </p:pic>
      <p:pic>
        <p:nvPicPr>
          <p:cNvPr id="225" name="Graphic 224">
            <a:extLst>
              <a:ext uri="{FF2B5EF4-FFF2-40B4-BE49-F238E27FC236}">
                <a16:creationId xmlns:a16="http://schemas.microsoft.com/office/drawing/2014/main" id="{374EC919-9D32-6F65-9DAB-71789AA09DD5}"/>
              </a:ext>
            </a:extLst>
          </p:cNvPr>
          <p:cNvPicPr>
            <a:picLocks noChangeAspect="1"/>
          </p:cNvPicPr>
          <p:nvPr/>
        </p:nvPicPr>
        <p:blipFill>
          <a:blip>
            <a:extLst>
              <a:ext uri="{96DAC541-7B7A-43D3-8B79-37D633B846F1}">
                <asvg:svgBlip xmlns:asvg="http://schemas.microsoft.com/office/drawing/2016/SVG/main" r:embed="rId111"/>
              </a:ext>
            </a:extLst>
          </a:blip>
          <a:stretch>
            <a:fillRect/>
          </a:stretch>
        </p:blipFill>
        <p:spPr>
          <a:xfrm>
            <a:off x="2451100" y="4116531"/>
            <a:ext cx="304800" cy="304800"/>
          </a:xfrm>
          <a:prstGeom prst="rect">
            <a:avLst/>
          </a:prstGeom>
        </p:spPr>
      </p:pic>
      <p:pic>
        <p:nvPicPr>
          <p:cNvPr id="227" name="Graphic 226">
            <a:extLst>
              <a:ext uri="{FF2B5EF4-FFF2-40B4-BE49-F238E27FC236}">
                <a16:creationId xmlns:a16="http://schemas.microsoft.com/office/drawing/2014/main" id="{4765BB85-08DF-157A-E379-2084B47C1A20}"/>
              </a:ext>
            </a:extLst>
          </p:cNvPr>
          <p:cNvPicPr>
            <a:picLocks noChangeAspect="1"/>
          </p:cNvPicPr>
          <p:nvPr/>
        </p:nvPicPr>
        <p:blipFill>
          <a:blip>
            <a:extLst>
              <a:ext uri="{96DAC541-7B7A-43D3-8B79-37D633B846F1}">
                <asvg:svgBlip xmlns:asvg="http://schemas.microsoft.com/office/drawing/2016/SVG/main" r:embed="rId112"/>
              </a:ext>
            </a:extLst>
          </a:blip>
          <a:stretch>
            <a:fillRect/>
          </a:stretch>
        </p:blipFill>
        <p:spPr>
          <a:xfrm>
            <a:off x="3086100" y="4116531"/>
            <a:ext cx="304800" cy="304800"/>
          </a:xfrm>
          <a:prstGeom prst="rect">
            <a:avLst/>
          </a:prstGeom>
        </p:spPr>
      </p:pic>
      <p:pic>
        <p:nvPicPr>
          <p:cNvPr id="229" name="Graphic 228">
            <a:extLst>
              <a:ext uri="{FF2B5EF4-FFF2-40B4-BE49-F238E27FC236}">
                <a16:creationId xmlns:a16="http://schemas.microsoft.com/office/drawing/2014/main" id="{CF5EEFF1-0A3A-DBBB-64C8-1636E62B720A}"/>
              </a:ext>
            </a:extLst>
          </p:cNvPr>
          <p:cNvPicPr>
            <a:picLocks noChangeAspect="1"/>
          </p:cNvPicPr>
          <p:nvPr/>
        </p:nvPicPr>
        <p:blipFill>
          <a:blip>
            <a:extLst>
              <a:ext uri="{96DAC541-7B7A-43D3-8B79-37D633B846F1}">
                <asvg:svgBlip xmlns:asvg="http://schemas.microsoft.com/office/drawing/2016/SVG/main" r:embed="rId113"/>
              </a:ext>
            </a:extLst>
          </a:blip>
          <a:stretch>
            <a:fillRect/>
          </a:stretch>
        </p:blipFill>
        <p:spPr>
          <a:xfrm>
            <a:off x="3721100" y="4116531"/>
            <a:ext cx="304800" cy="304800"/>
          </a:xfrm>
          <a:prstGeom prst="rect">
            <a:avLst/>
          </a:prstGeom>
        </p:spPr>
      </p:pic>
      <p:pic>
        <p:nvPicPr>
          <p:cNvPr id="231" name="Graphic 230">
            <a:extLst>
              <a:ext uri="{FF2B5EF4-FFF2-40B4-BE49-F238E27FC236}">
                <a16:creationId xmlns:a16="http://schemas.microsoft.com/office/drawing/2014/main" id="{EE01F6A2-076C-E2D7-0567-521DFC44643E}"/>
              </a:ext>
            </a:extLst>
          </p:cNvPr>
          <p:cNvPicPr>
            <a:picLocks noChangeAspect="1"/>
          </p:cNvPicPr>
          <p:nvPr/>
        </p:nvPicPr>
        <p:blipFill>
          <a:blip>
            <a:extLst>
              <a:ext uri="{96DAC541-7B7A-43D3-8B79-37D633B846F1}">
                <asvg:svgBlip xmlns:asvg="http://schemas.microsoft.com/office/drawing/2016/SVG/main" r:embed="rId114"/>
              </a:ext>
            </a:extLst>
          </a:blip>
          <a:stretch>
            <a:fillRect/>
          </a:stretch>
        </p:blipFill>
        <p:spPr>
          <a:xfrm>
            <a:off x="4356100" y="4116531"/>
            <a:ext cx="304800" cy="304800"/>
          </a:xfrm>
          <a:prstGeom prst="rect">
            <a:avLst/>
          </a:prstGeom>
        </p:spPr>
      </p:pic>
      <p:pic>
        <p:nvPicPr>
          <p:cNvPr id="233" name="Graphic 232">
            <a:extLst>
              <a:ext uri="{FF2B5EF4-FFF2-40B4-BE49-F238E27FC236}">
                <a16:creationId xmlns:a16="http://schemas.microsoft.com/office/drawing/2014/main" id="{A01FC149-1C71-2F64-8487-C120C93593E8}"/>
              </a:ext>
            </a:extLst>
          </p:cNvPr>
          <p:cNvPicPr>
            <a:picLocks noChangeAspect="1"/>
          </p:cNvPicPr>
          <p:nvPr/>
        </p:nvPicPr>
        <p:blipFill>
          <a:blip>
            <a:extLst>
              <a:ext uri="{96DAC541-7B7A-43D3-8B79-37D633B846F1}">
                <asvg:svgBlip xmlns:asvg="http://schemas.microsoft.com/office/drawing/2016/SVG/main" r:embed="rId115"/>
              </a:ext>
            </a:extLst>
          </a:blip>
          <a:stretch>
            <a:fillRect/>
          </a:stretch>
        </p:blipFill>
        <p:spPr>
          <a:xfrm>
            <a:off x="4991100" y="4116531"/>
            <a:ext cx="304800" cy="304800"/>
          </a:xfrm>
          <a:prstGeom prst="rect">
            <a:avLst/>
          </a:prstGeom>
        </p:spPr>
      </p:pic>
      <p:pic>
        <p:nvPicPr>
          <p:cNvPr id="235" name="Graphic 234">
            <a:extLst>
              <a:ext uri="{FF2B5EF4-FFF2-40B4-BE49-F238E27FC236}">
                <a16:creationId xmlns:a16="http://schemas.microsoft.com/office/drawing/2014/main" id="{8389B9EE-3E9F-10C0-93AC-2BFBFE68DDCC}"/>
              </a:ext>
            </a:extLst>
          </p:cNvPr>
          <p:cNvPicPr>
            <a:picLocks noChangeAspect="1"/>
          </p:cNvPicPr>
          <p:nvPr/>
        </p:nvPicPr>
        <p:blipFill>
          <a:blip>
            <a:extLst>
              <a:ext uri="{96DAC541-7B7A-43D3-8B79-37D633B846F1}">
                <asvg:svgBlip xmlns:asvg="http://schemas.microsoft.com/office/drawing/2016/SVG/main" r:embed="rId116"/>
              </a:ext>
            </a:extLst>
          </a:blip>
          <a:stretch>
            <a:fillRect/>
          </a:stretch>
        </p:blipFill>
        <p:spPr>
          <a:xfrm>
            <a:off x="5626100" y="4116531"/>
            <a:ext cx="304800" cy="304800"/>
          </a:xfrm>
          <a:prstGeom prst="rect">
            <a:avLst/>
          </a:prstGeom>
        </p:spPr>
      </p:pic>
      <p:pic>
        <p:nvPicPr>
          <p:cNvPr id="237" name="Graphic 236">
            <a:extLst>
              <a:ext uri="{FF2B5EF4-FFF2-40B4-BE49-F238E27FC236}">
                <a16:creationId xmlns:a16="http://schemas.microsoft.com/office/drawing/2014/main" id="{954F4857-B3FB-1501-0D15-249A51D80AB5}"/>
              </a:ext>
            </a:extLst>
          </p:cNvPr>
          <p:cNvPicPr>
            <a:picLocks noChangeAspect="1"/>
          </p:cNvPicPr>
          <p:nvPr/>
        </p:nvPicPr>
        <p:blipFill>
          <a:blip>
            <a:extLst>
              <a:ext uri="{96DAC541-7B7A-43D3-8B79-37D633B846F1}">
                <asvg:svgBlip xmlns:asvg="http://schemas.microsoft.com/office/drawing/2016/SVG/main" r:embed="rId117"/>
              </a:ext>
            </a:extLst>
          </a:blip>
          <a:stretch>
            <a:fillRect/>
          </a:stretch>
        </p:blipFill>
        <p:spPr>
          <a:xfrm>
            <a:off x="6261100" y="4116531"/>
            <a:ext cx="304800" cy="304800"/>
          </a:xfrm>
          <a:prstGeom prst="rect">
            <a:avLst/>
          </a:prstGeom>
        </p:spPr>
      </p:pic>
      <p:pic>
        <p:nvPicPr>
          <p:cNvPr id="239" name="Graphic 238">
            <a:extLst>
              <a:ext uri="{FF2B5EF4-FFF2-40B4-BE49-F238E27FC236}">
                <a16:creationId xmlns:a16="http://schemas.microsoft.com/office/drawing/2014/main" id="{C7E40B1E-685F-3D3B-22F3-9DAF8DC4E7F9}"/>
              </a:ext>
            </a:extLst>
          </p:cNvPr>
          <p:cNvPicPr>
            <a:picLocks noChangeAspect="1"/>
          </p:cNvPicPr>
          <p:nvPr/>
        </p:nvPicPr>
        <p:blipFill>
          <a:blip>
            <a:extLst>
              <a:ext uri="{96DAC541-7B7A-43D3-8B79-37D633B846F1}">
                <asvg:svgBlip xmlns:asvg="http://schemas.microsoft.com/office/drawing/2016/SVG/main" r:embed="rId118"/>
              </a:ext>
            </a:extLst>
          </a:blip>
          <a:stretch>
            <a:fillRect/>
          </a:stretch>
        </p:blipFill>
        <p:spPr>
          <a:xfrm>
            <a:off x="6896100" y="4116531"/>
            <a:ext cx="304800" cy="304800"/>
          </a:xfrm>
          <a:prstGeom prst="rect">
            <a:avLst/>
          </a:prstGeom>
        </p:spPr>
      </p:pic>
      <p:pic>
        <p:nvPicPr>
          <p:cNvPr id="241" name="Graphic 240">
            <a:extLst>
              <a:ext uri="{FF2B5EF4-FFF2-40B4-BE49-F238E27FC236}">
                <a16:creationId xmlns:a16="http://schemas.microsoft.com/office/drawing/2014/main" id="{6B2DB54F-5E8B-E030-8857-87BB2501C0D0}"/>
              </a:ext>
            </a:extLst>
          </p:cNvPr>
          <p:cNvPicPr>
            <a:picLocks noChangeAspect="1"/>
          </p:cNvPicPr>
          <p:nvPr/>
        </p:nvPicPr>
        <p:blipFill>
          <a:blip>
            <a:extLst>
              <a:ext uri="{96DAC541-7B7A-43D3-8B79-37D633B846F1}">
                <asvg:svgBlip xmlns:asvg="http://schemas.microsoft.com/office/drawing/2016/SVG/main" r:embed="rId119"/>
              </a:ext>
            </a:extLst>
          </a:blip>
          <a:stretch>
            <a:fillRect/>
          </a:stretch>
        </p:blipFill>
        <p:spPr>
          <a:xfrm>
            <a:off x="7531100" y="4116531"/>
            <a:ext cx="304800" cy="304800"/>
          </a:xfrm>
          <a:prstGeom prst="rect">
            <a:avLst/>
          </a:prstGeom>
        </p:spPr>
      </p:pic>
      <p:pic>
        <p:nvPicPr>
          <p:cNvPr id="243" name="Graphic 242">
            <a:extLst>
              <a:ext uri="{FF2B5EF4-FFF2-40B4-BE49-F238E27FC236}">
                <a16:creationId xmlns:a16="http://schemas.microsoft.com/office/drawing/2014/main" id="{D7FD4F4D-4709-2328-73A9-B847BE9498E6}"/>
              </a:ext>
            </a:extLst>
          </p:cNvPr>
          <p:cNvPicPr>
            <a:picLocks noChangeAspect="1"/>
          </p:cNvPicPr>
          <p:nvPr/>
        </p:nvPicPr>
        <p:blipFill>
          <a:blip>
            <a:extLst>
              <a:ext uri="{96DAC541-7B7A-43D3-8B79-37D633B846F1}">
                <asvg:svgBlip xmlns:asvg="http://schemas.microsoft.com/office/drawing/2016/SVG/main" r:embed="rId120"/>
              </a:ext>
            </a:extLst>
          </a:blip>
          <a:stretch>
            <a:fillRect/>
          </a:stretch>
        </p:blipFill>
        <p:spPr>
          <a:xfrm>
            <a:off x="8166100" y="4116531"/>
            <a:ext cx="304800" cy="304800"/>
          </a:xfrm>
          <a:prstGeom prst="rect">
            <a:avLst/>
          </a:prstGeom>
        </p:spPr>
      </p:pic>
      <p:pic>
        <p:nvPicPr>
          <p:cNvPr id="245" name="Graphic 244">
            <a:extLst>
              <a:ext uri="{FF2B5EF4-FFF2-40B4-BE49-F238E27FC236}">
                <a16:creationId xmlns:a16="http://schemas.microsoft.com/office/drawing/2014/main" id="{2967242F-A522-A382-AAAC-1ED0BD59C517}"/>
              </a:ext>
            </a:extLst>
          </p:cNvPr>
          <p:cNvPicPr>
            <a:picLocks noChangeAspect="1"/>
          </p:cNvPicPr>
          <p:nvPr/>
        </p:nvPicPr>
        <p:blipFill>
          <a:blip>
            <a:extLst>
              <a:ext uri="{96DAC541-7B7A-43D3-8B79-37D633B846F1}">
                <asvg:svgBlip xmlns:asvg="http://schemas.microsoft.com/office/drawing/2016/SVG/main" r:embed="rId121"/>
              </a:ext>
            </a:extLst>
          </a:blip>
          <a:stretch>
            <a:fillRect/>
          </a:stretch>
        </p:blipFill>
        <p:spPr>
          <a:xfrm>
            <a:off x="8801100" y="4116531"/>
            <a:ext cx="304800" cy="304800"/>
          </a:xfrm>
          <a:prstGeom prst="rect">
            <a:avLst/>
          </a:prstGeom>
        </p:spPr>
      </p:pic>
      <p:pic>
        <p:nvPicPr>
          <p:cNvPr id="247" name="Graphic 246">
            <a:extLst>
              <a:ext uri="{FF2B5EF4-FFF2-40B4-BE49-F238E27FC236}">
                <a16:creationId xmlns:a16="http://schemas.microsoft.com/office/drawing/2014/main" id="{80F14FAA-560C-9536-7686-8AE6A5851A94}"/>
              </a:ext>
            </a:extLst>
          </p:cNvPr>
          <p:cNvPicPr>
            <a:picLocks noChangeAspect="1"/>
          </p:cNvPicPr>
          <p:nvPr/>
        </p:nvPicPr>
        <p:blipFill>
          <a:blip>
            <a:extLst>
              <a:ext uri="{96DAC541-7B7A-43D3-8B79-37D633B846F1}">
                <asvg:svgBlip xmlns:asvg="http://schemas.microsoft.com/office/drawing/2016/SVG/main" r:embed="rId122"/>
              </a:ext>
            </a:extLst>
          </a:blip>
          <a:stretch>
            <a:fillRect/>
          </a:stretch>
        </p:blipFill>
        <p:spPr>
          <a:xfrm>
            <a:off x="9436100" y="4116531"/>
            <a:ext cx="304800" cy="304800"/>
          </a:xfrm>
          <a:prstGeom prst="rect">
            <a:avLst/>
          </a:prstGeom>
        </p:spPr>
      </p:pic>
      <p:pic>
        <p:nvPicPr>
          <p:cNvPr id="249" name="Graphic 248">
            <a:extLst>
              <a:ext uri="{FF2B5EF4-FFF2-40B4-BE49-F238E27FC236}">
                <a16:creationId xmlns:a16="http://schemas.microsoft.com/office/drawing/2014/main" id="{5599D6E4-CB48-BE35-226C-23510976C83A}"/>
              </a:ext>
            </a:extLst>
          </p:cNvPr>
          <p:cNvPicPr>
            <a:picLocks noChangeAspect="1"/>
          </p:cNvPicPr>
          <p:nvPr/>
        </p:nvPicPr>
        <p:blipFill>
          <a:blip>
            <a:extLst>
              <a:ext uri="{96DAC541-7B7A-43D3-8B79-37D633B846F1}">
                <asvg:svgBlip xmlns:asvg="http://schemas.microsoft.com/office/drawing/2016/SVG/main" r:embed="rId123"/>
              </a:ext>
            </a:extLst>
          </a:blip>
          <a:stretch>
            <a:fillRect/>
          </a:stretch>
        </p:blipFill>
        <p:spPr>
          <a:xfrm>
            <a:off x="10071100" y="4116531"/>
            <a:ext cx="304800" cy="304800"/>
          </a:xfrm>
          <a:prstGeom prst="rect">
            <a:avLst/>
          </a:prstGeom>
        </p:spPr>
      </p:pic>
      <p:pic>
        <p:nvPicPr>
          <p:cNvPr id="251" name="Graphic 250">
            <a:extLst>
              <a:ext uri="{FF2B5EF4-FFF2-40B4-BE49-F238E27FC236}">
                <a16:creationId xmlns:a16="http://schemas.microsoft.com/office/drawing/2014/main" id="{FF07D0E6-DD75-3220-F6B2-B976F08D1358}"/>
              </a:ext>
            </a:extLst>
          </p:cNvPr>
          <p:cNvPicPr>
            <a:picLocks noChangeAspect="1"/>
          </p:cNvPicPr>
          <p:nvPr/>
        </p:nvPicPr>
        <p:blipFill>
          <a:blip>
            <a:extLst>
              <a:ext uri="{96DAC541-7B7A-43D3-8B79-37D633B846F1}">
                <asvg:svgBlip xmlns:asvg="http://schemas.microsoft.com/office/drawing/2016/SVG/main" r:embed="rId124"/>
              </a:ext>
            </a:extLst>
          </a:blip>
          <a:stretch>
            <a:fillRect/>
          </a:stretch>
        </p:blipFill>
        <p:spPr>
          <a:xfrm>
            <a:off x="10706100" y="4116531"/>
            <a:ext cx="304800" cy="304800"/>
          </a:xfrm>
          <a:prstGeom prst="rect">
            <a:avLst/>
          </a:prstGeom>
        </p:spPr>
      </p:pic>
      <p:pic>
        <p:nvPicPr>
          <p:cNvPr id="253" name="Graphic 252">
            <a:extLst>
              <a:ext uri="{FF2B5EF4-FFF2-40B4-BE49-F238E27FC236}">
                <a16:creationId xmlns:a16="http://schemas.microsoft.com/office/drawing/2014/main" id="{DC35CDC4-A7C2-F0B4-4E25-77DD3EFD5B86}"/>
              </a:ext>
            </a:extLst>
          </p:cNvPr>
          <p:cNvPicPr>
            <a:picLocks noChangeAspect="1"/>
          </p:cNvPicPr>
          <p:nvPr/>
        </p:nvPicPr>
        <p:blipFill>
          <a:blip>
            <a:extLst>
              <a:ext uri="{96DAC541-7B7A-43D3-8B79-37D633B846F1}">
                <asvg:svgBlip xmlns:asvg="http://schemas.microsoft.com/office/drawing/2016/SVG/main" r:embed="rId125"/>
              </a:ext>
            </a:extLst>
          </a:blip>
          <a:stretch>
            <a:fillRect/>
          </a:stretch>
        </p:blipFill>
        <p:spPr>
          <a:xfrm>
            <a:off x="11341100" y="4116531"/>
            <a:ext cx="304800" cy="304800"/>
          </a:xfrm>
          <a:prstGeom prst="rect">
            <a:avLst/>
          </a:prstGeom>
        </p:spPr>
      </p:pic>
      <p:pic>
        <p:nvPicPr>
          <p:cNvPr id="255" name="Graphic 254">
            <a:extLst>
              <a:ext uri="{FF2B5EF4-FFF2-40B4-BE49-F238E27FC236}">
                <a16:creationId xmlns:a16="http://schemas.microsoft.com/office/drawing/2014/main" id="{59DF2A3A-1A90-25B5-2CB9-BEB03D31F68A}"/>
              </a:ext>
            </a:extLst>
          </p:cNvPr>
          <p:cNvPicPr>
            <a:picLocks noChangeAspect="1"/>
          </p:cNvPicPr>
          <p:nvPr/>
        </p:nvPicPr>
        <p:blipFill>
          <a:blip>
            <a:extLst>
              <a:ext uri="{96DAC541-7B7A-43D3-8B79-37D633B846F1}">
                <asvg:svgBlip xmlns:asvg="http://schemas.microsoft.com/office/drawing/2016/SVG/main" r:embed="rId126"/>
              </a:ext>
            </a:extLst>
          </a:blip>
          <a:stretch>
            <a:fillRect/>
          </a:stretch>
        </p:blipFill>
        <p:spPr>
          <a:xfrm>
            <a:off x="546100" y="4607213"/>
            <a:ext cx="304800" cy="304800"/>
          </a:xfrm>
          <a:prstGeom prst="rect">
            <a:avLst/>
          </a:prstGeom>
        </p:spPr>
      </p:pic>
      <p:pic>
        <p:nvPicPr>
          <p:cNvPr id="257" name="Graphic 256">
            <a:extLst>
              <a:ext uri="{FF2B5EF4-FFF2-40B4-BE49-F238E27FC236}">
                <a16:creationId xmlns:a16="http://schemas.microsoft.com/office/drawing/2014/main" id="{4D23D85C-A634-5842-4E50-2AA7AB6F9F86}"/>
              </a:ext>
            </a:extLst>
          </p:cNvPr>
          <p:cNvPicPr>
            <a:picLocks noChangeAspect="1"/>
          </p:cNvPicPr>
          <p:nvPr/>
        </p:nvPicPr>
        <p:blipFill>
          <a:blip>
            <a:extLst>
              <a:ext uri="{96DAC541-7B7A-43D3-8B79-37D633B846F1}">
                <asvg:svgBlip xmlns:asvg="http://schemas.microsoft.com/office/drawing/2016/SVG/main" r:embed="rId127"/>
              </a:ext>
            </a:extLst>
          </a:blip>
          <a:stretch>
            <a:fillRect/>
          </a:stretch>
        </p:blipFill>
        <p:spPr>
          <a:xfrm>
            <a:off x="1181100" y="4607213"/>
            <a:ext cx="304800" cy="304800"/>
          </a:xfrm>
          <a:prstGeom prst="rect">
            <a:avLst/>
          </a:prstGeom>
        </p:spPr>
      </p:pic>
      <p:pic>
        <p:nvPicPr>
          <p:cNvPr id="259" name="Graphic 258">
            <a:extLst>
              <a:ext uri="{FF2B5EF4-FFF2-40B4-BE49-F238E27FC236}">
                <a16:creationId xmlns:a16="http://schemas.microsoft.com/office/drawing/2014/main" id="{C1C9197B-96AE-2F8F-E79D-3EF87D585902}"/>
              </a:ext>
            </a:extLst>
          </p:cNvPr>
          <p:cNvPicPr>
            <a:picLocks noChangeAspect="1"/>
          </p:cNvPicPr>
          <p:nvPr/>
        </p:nvPicPr>
        <p:blipFill>
          <a:blip>
            <a:extLst>
              <a:ext uri="{96DAC541-7B7A-43D3-8B79-37D633B846F1}">
                <asvg:svgBlip xmlns:asvg="http://schemas.microsoft.com/office/drawing/2016/SVG/main" r:embed="rId128"/>
              </a:ext>
            </a:extLst>
          </a:blip>
          <a:stretch>
            <a:fillRect/>
          </a:stretch>
        </p:blipFill>
        <p:spPr>
          <a:xfrm>
            <a:off x="1816100" y="4607213"/>
            <a:ext cx="304800" cy="304800"/>
          </a:xfrm>
          <a:prstGeom prst="rect">
            <a:avLst/>
          </a:prstGeom>
        </p:spPr>
      </p:pic>
      <p:pic>
        <p:nvPicPr>
          <p:cNvPr id="261" name="Graphic 260">
            <a:extLst>
              <a:ext uri="{FF2B5EF4-FFF2-40B4-BE49-F238E27FC236}">
                <a16:creationId xmlns:a16="http://schemas.microsoft.com/office/drawing/2014/main" id="{FAA66A7F-C55B-387A-2AF6-FFDF4F78F1CC}"/>
              </a:ext>
            </a:extLst>
          </p:cNvPr>
          <p:cNvPicPr>
            <a:picLocks noChangeAspect="1"/>
          </p:cNvPicPr>
          <p:nvPr/>
        </p:nvPicPr>
        <p:blipFill>
          <a:blip>
            <a:extLst>
              <a:ext uri="{96DAC541-7B7A-43D3-8B79-37D633B846F1}">
                <asvg:svgBlip xmlns:asvg="http://schemas.microsoft.com/office/drawing/2016/SVG/main" r:embed="rId129"/>
              </a:ext>
            </a:extLst>
          </a:blip>
          <a:stretch>
            <a:fillRect/>
          </a:stretch>
        </p:blipFill>
        <p:spPr>
          <a:xfrm>
            <a:off x="2451100" y="4607213"/>
            <a:ext cx="304800" cy="304800"/>
          </a:xfrm>
          <a:prstGeom prst="rect">
            <a:avLst/>
          </a:prstGeom>
        </p:spPr>
      </p:pic>
      <p:pic>
        <p:nvPicPr>
          <p:cNvPr id="263" name="Graphic 262">
            <a:extLst>
              <a:ext uri="{FF2B5EF4-FFF2-40B4-BE49-F238E27FC236}">
                <a16:creationId xmlns:a16="http://schemas.microsoft.com/office/drawing/2014/main" id="{F3FFF854-D7F5-723A-278F-45A218AB91F7}"/>
              </a:ext>
            </a:extLst>
          </p:cNvPr>
          <p:cNvPicPr>
            <a:picLocks noChangeAspect="1"/>
          </p:cNvPicPr>
          <p:nvPr/>
        </p:nvPicPr>
        <p:blipFill>
          <a:blip>
            <a:extLst>
              <a:ext uri="{96DAC541-7B7A-43D3-8B79-37D633B846F1}">
                <asvg:svgBlip xmlns:asvg="http://schemas.microsoft.com/office/drawing/2016/SVG/main" r:embed="rId130"/>
              </a:ext>
            </a:extLst>
          </a:blip>
          <a:stretch>
            <a:fillRect/>
          </a:stretch>
        </p:blipFill>
        <p:spPr>
          <a:xfrm>
            <a:off x="3086100" y="4607213"/>
            <a:ext cx="304800" cy="304800"/>
          </a:xfrm>
          <a:prstGeom prst="rect">
            <a:avLst/>
          </a:prstGeom>
        </p:spPr>
      </p:pic>
      <p:pic>
        <p:nvPicPr>
          <p:cNvPr id="265" name="Graphic 264">
            <a:extLst>
              <a:ext uri="{FF2B5EF4-FFF2-40B4-BE49-F238E27FC236}">
                <a16:creationId xmlns:a16="http://schemas.microsoft.com/office/drawing/2014/main" id="{82A41C8E-8AAF-F892-E659-61E176F29D15}"/>
              </a:ext>
            </a:extLst>
          </p:cNvPr>
          <p:cNvPicPr>
            <a:picLocks noChangeAspect="1"/>
          </p:cNvPicPr>
          <p:nvPr/>
        </p:nvPicPr>
        <p:blipFill>
          <a:blip>
            <a:extLst>
              <a:ext uri="{96DAC541-7B7A-43D3-8B79-37D633B846F1}">
                <asvg:svgBlip xmlns:asvg="http://schemas.microsoft.com/office/drawing/2016/SVG/main" r:embed="rId131"/>
              </a:ext>
            </a:extLst>
          </a:blip>
          <a:stretch>
            <a:fillRect/>
          </a:stretch>
        </p:blipFill>
        <p:spPr>
          <a:xfrm>
            <a:off x="3721100" y="4607213"/>
            <a:ext cx="304800" cy="304800"/>
          </a:xfrm>
          <a:prstGeom prst="rect">
            <a:avLst/>
          </a:prstGeom>
        </p:spPr>
      </p:pic>
      <p:pic>
        <p:nvPicPr>
          <p:cNvPr id="267" name="Graphic 266">
            <a:extLst>
              <a:ext uri="{FF2B5EF4-FFF2-40B4-BE49-F238E27FC236}">
                <a16:creationId xmlns:a16="http://schemas.microsoft.com/office/drawing/2014/main" id="{CE22F9DA-3FED-6AD1-B69E-6423016BC20D}"/>
              </a:ext>
            </a:extLst>
          </p:cNvPr>
          <p:cNvPicPr>
            <a:picLocks noChangeAspect="1"/>
          </p:cNvPicPr>
          <p:nvPr/>
        </p:nvPicPr>
        <p:blipFill>
          <a:blip>
            <a:extLst>
              <a:ext uri="{96DAC541-7B7A-43D3-8B79-37D633B846F1}">
                <asvg:svgBlip xmlns:asvg="http://schemas.microsoft.com/office/drawing/2016/SVG/main" r:embed="rId132"/>
              </a:ext>
            </a:extLst>
          </a:blip>
          <a:stretch>
            <a:fillRect/>
          </a:stretch>
        </p:blipFill>
        <p:spPr>
          <a:xfrm>
            <a:off x="4356100" y="4607213"/>
            <a:ext cx="304800" cy="304800"/>
          </a:xfrm>
          <a:prstGeom prst="rect">
            <a:avLst/>
          </a:prstGeom>
        </p:spPr>
      </p:pic>
      <p:pic>
        <p:nvPicPr>
          <p:cNvPr id="269" name="Graphic 268">
            <a:extLst>
              <a:ext uri="{FF2B5EF4-FFF2-40B4-BE49-F238E27FC236}">
                <a16:creationId xmlns:a16="http://schemas.microsoft.com/office/drawing/2014/main" id="{88100353-C032-2D27-DD00-654D2A177ED0}"/>
              </a:ext>
            </a:extLst>
          </p:cNvPr>
          <p:cNvPicPr>
            <a:picLocks noChangeAspect="1"/>
          </p:cNvPicPr>
          <p:nvPr/>
        </p:nvPicPr>
        <p:blipFill>
          <a:blip>
            <a:extLst>
              <a:ext uri="{96DAC541-7B7A-43D3-8B79-37D633B846F1}">
                <asvg:svgBlip xmlns:asvg="http://schemas.microsoft.com/office/drawing/2016/SVG/main" r:embed="rId133"/>
              </a:ext>
            </a:extLst>
          </a:blip>
          <a:stretch>
            <a:fillRect/>
          </a:stretch>
        </p:blipFill>
        <p:spPr>
          <a:xfrm>
            <a:off x="4991100" y="4607213"/>
            <a:ext cx="304800" cy="304800"/>
          </a:xfrm>
          <a:prstGeom prst="rect">
            <a:avLst/>
          </a:prstGeom>
        </p:spPr>
      </p:pic>
      <p:pic>
        <p:nvPicPr>
          <p:cNvPr id="271" name="Graphic 270">
            <a:extLst>
              <a:ext uri="{FF2B5EF4-FFF2-40B4-BE49-F238E27FC236}">
                <a16:creationId xmlns:a16="http://schemas.microsoft.com/office/drawing/2014/main" id="{6565B267-0372-0C90-07D5-06C7509E3907}"/>
              </a:ext>
            </a:extLst>
          </p:cNvPr>
          <p:cNvPicPr>
            <a:picLocks noChangeAspect="1"/>
          </p:cNvPicPr>
          <p:nvPr/>
        </p:nvPicPr>
        <p:blipFill>
          <a:blip>
            <a:extLst>
              <a:ext uri="{96DAC541-7B7A-43D3-8B79-37D633B846F1}">
                <asvg:svgBlip xmlns:asvg="http://schemas.microsoft.com/office/drawing/2016/SVG/main" r:embed="rId134"/>
              </a:ext>
            </a:extLst>
          </a:blip>
          <a:stretch>
            <a:fillRect/>
          </a:stretch>
        </p:blipFill>
        <p:spPr>
          <a:xfrm>
            <a:off x="5626100" y="4607213"/>
            <a:ext cx="304800" cy="304800"/>
          </a:xfrm>
          <a:prstGeom prst="rect">
            <a:avLst/>
          </a:prstGeom>
        </p:spPr>
      </p:pic>
      <p:pic>
        <p:nvPicPr>
          <p:cNvPr id="273" name="Graphic 272">
            <a:extLst>
              <a:ext uri="{FF2B5EF4-FFF2-40B4-BE49-F238E27FC236}">
                <a16:creationId xmlns:a16="http://schemas.microsoft.com/office/drawing/2014/main" id="{41D5D683-AD45-8D18-24CD-6FA98C071833}"/>
              </a:ext>
            </a:extLst>
          </p:cNvPr>
          <p:cNvPicPr>
            <a:picLocks noChangeAspect="1"/>
          </p:cNvPicPr>
          <p:nvPr/>
        </p:nvPicPr>
        <p:blipFill>
          <a:blip>
            <a:extLst>
              <a:ext uri="{96DAC541-7B7A-43D3-8B79-37D633B846F1}">
                <asvg:svgBlip xmlns:asvg="http://schemas.microsoft.com/office/drawing/2016/SVG/main" r:embed="rId135"/>
              </a:ext>
            </a:extLst>
          </a:blip>
          <a:stretch>
            <a:fillRect/>
          </a:stretch>
        </p:blipFill>
        <p:spPr>
          <a:xfrm>
            <a:off x="6261100" y="4607213"/>
            <a:ext cx="304800" cy="304800"/>
          </a:xfrm>
          <a:prstGeom prst="rect">
            <a:avLst/>
          </a:prstGeom>
        </p:spPr>
      </p:pic>
      <p:pic>
        <p:nvPicPr>
          <p:cNvPr id="275" name="Graphic 274">
            <a:extLst>
              <a:ext uri="{FF2B5EF4-FFF2-40B4-BE49-F238E27FC236}">
                <a16:creationId xmlns:a16="http://schemas.microsoft.com/office/drawing/2014/main" id="{A90A101B-07AC-9DA3-9366-80A9317088AE}"/>
              </a:ext>
            </a:extLst>
          </p:cNvPr>
          <p:cNvPicPr>
            <a:picLocks noChangeAspect="1"/>
          </p:cNvPicPr>
          <p:nvPr/>
        </p:nvPicPr>
        <p:blipFill>
          <a:blip>
            <a:extLst>
              <a:ext uri="{96DAC541-7B7A-43D3-8B79-37D633B846F1}">
                <asvg:svgBlip xmlns:asvg="http://schemas.microsoft.com/office/drawing/2016/SVG/main" r:embed="rId136"/>
              </a:ext>
            </a:extLst>
          </a:blip>
          <a:stretch>
            <a:fillRect/>
          </a:stretch>
        </p:blipFill>
        <p:spPr>
          <a:xfrm>
            <a:off x="6896100" y="4607213"/>
            <a:ext cx="304800" cy="304800"/>
          </a:xfrm>
          <a:prstGeom prst="rect">
            <a:avLst/>
          </a:prstGeom>
        </p:spPr>
      </p:pic>
      <p:pic>
        <p:nvPicPr>
          <p:cNvPr id="277" name="Graphic 276">
            <a:extLst>
              <a:ext uri="{FF2B5EF4-FFF2-40B4-BE49-F238E27FC236}">
                <a16:creationId xmlns:a16="http://schemas.microsoft.com/office/drawing/2014/main" id="{EEBEB61B-7404-71FE-2783-6E5CDF4F10A0}"/>
              </a:ext>
            </a:extLst>
          </p:cNvPr>
          <p:cNvPicPr>
            <a:picLocks noChangeAspect="1"/>
          </p:cNvPicPr>
          <p:nvPr/>
        </p:nvPicPr>
        <p:blipFill>
          <a:blip>
            <a:extLst>
              <a:ext uri="{96DAC541-7B7A-43D3-8B79-37D633B846F1}">
                <asvg:svgBlip xmlns:asvg="http://schemas.microsoft.com/office/drawing/2016/SVG/main" r:embed="rId137"/>
              </a:ext>
            </a:extLst>
          </a:blip>
          <a:stretch>
            <a:fillRect/>
          </a:stretch>
        </p:blipFill>
        <p:spPr>
          <a:xfrm>
            <a:off x="7531100" y="4607213"/>
            <a:ext cx="304800" cy="304800"/>
          </a:xfrm>
          <a:prstGeom prst="rect">
            <a:avLst/>
          </a:prstGeom>
        </p:spPr>
      </p:pic>
      <p:pic>
        <p:nvPicPr>
          <p:cNvPr id="279" name="Graphic 278">
            <a:extLst>
              <a:ext uri="{FF2B5EF4-FFF2-40B4-BE49-F238E27FC236}">
                <a16:creationId xmlns:a16="http://schemas.microsoft.com/office/drawing/2014/main" id="{B82BF83C-3039-1EFA-D7A9-E081341B573F}"/>
              </a:ext>
            </a:extLst>
          </p:cNvPr>
          <p:cNvPicPr>
            <a:picLocks noChangeAspect="1"/>
          </p:cNvPicPr>
          <p:nvPr/>
        </p:nvPicPr>
        <p:blipFill>
          <a:blip>
            <a:extLst>
              <a:ext uri="{96DAC541-7B7A-43D3-8B79-37D633B846F1}">
                <asvg:svgBlip xmlns:asvg="http://schemas.microsoft.com/office/drawing/2016/SVG/main" r:embed="rId138"/>
              </a:ext>
            </a:extLst>
          </a:blip>
          <a:stretch>
            <a:fillRect/>
          </a:stretch>
        </p:blipFill>
        <p:spPr>
          <a:xfrm>
            <a:off x="8166100" y="4607213"/>
            <a:ext cx="304800" cy="304800"/>
          </a:xfrm>
          <a:prstGeom prst="rect">
            <a:avLst/>
          </a:prstGeom>
        </p:spPr>
      </p:pic>
      <p:pic>
        <p:nvPicPr>
          <p:cNvPr id="281" name="Graphic 280">
            <a:extLst>
              <a:ext uri="{FF2B5EF4-FFF2-40B4-BE49-F238E27FC236}">
                <a16:creationId xmlns:a16="http://schemas.microsoft.com/office/drawing/2014/main" id="{3A5A48AD-1C72-6A58-E1EE-1CE3877C9CC7}"/>
              </a:ext>
            </a:extLst>
          </p:cNvPr>
          <p:cNvPicPr>
            <a:picLocks noChangeAspect="1"/>
          </p:cNvPicPr>
          <p:nvPr/>
        </p:nvPicPr>
        <p:blipFill>
          <a:blip>
            <a:extLst>
              <a:ext uri="{96DAC541-7B7A-43D3-8B79-37D633B846F1}">
                <asvg:svgBlip xmlns:asvg="http://schemas.microsoft.com/office/drawing/2016/SVG/main" r:embed="rId139"/>
              </a:ext>
            </a:extLst>
          </a:blip>
          <a:stretch>
            <a:fillRect/>
          </a:stretch>
        </p:blipFill>
        <p:spPr>
          <a:xfrm>
            <a:off x="8801100" y="4607213"/>
            <a:ext cx="304800" cy="304800"/>
          </a:xfrm>
          <a:prstGeom prst="rect">
            <a:avLst/>
          </a:prstGeom>
        </p:spPr>
      </p:pic>
      <p:pic>
        <p:nvPicPr>
          <p:cNvPr id="283" name="Graphic 282">
            <a:extLst>
              <a:ext uri="{FF2B5EF4-FFF2-40B4-BE49-F238E27FC236}">
                <a16:creationId xmlns:a16="http://schemas.microsoft.com/office/drawing/2014/main" id="{41D91938-93AD-7B76-F428-4DE080DD1F3E}"/>
              </a:ext>
            </a:extLst>
          </p:cNvPr>
          <p:cNvPicPr>
            <a:picLocks noChangeAspect="1"/>
          </p:cNvPicPr>
          <p:nvPr/>
        </p:nvPicPr>
        <p:blipFill>
          <a:blip>
            <a:extLst>
              <a:ext uri="{96DAC541-7B7A-43D3-8B79-37D633B846F1}">
                <asvg:svgBlip xmlns:asvg="http://schemas.microsoft.com/office/drawing/2016/SVG/main" r:embed="rId140"/>
              </a:ext>
            </a:extLst>
          </a:blip>
          <a:stretch>
            <a:fillRect/>
          </a:stretch>
        </p:blipFill>
        <p:spPr>
          <a:xfrm>
            <a:off x="9436100" y="4607213"/>
            <a:ext cx="304800" cy="304800"/>
          </a:xfrm>
          <a:prstGeom prst="rect">
            <a:avLst/>
          </a:prstGeom>
        </p:spPr>
      </p:pic>
      <p:pic>
        <p:nvPicPr>
          <p:cNvPr id="285" name="Graphic 284">
            <a:extLst>
              <a:ext uri="{FF2B5EF4-FFF2-40B4-BE49-F238E27FC236}">
                <a16:creationId xmlns:a16="http://schemas.microsoft.com/office/drawing/2014/main" id="{B5205A99-A3E7-FA94-C8E5-BF79FCC8B5A0}"/>
              </a:ext>
            </a:extLst>
          </p:cNvPr>
          <p:cNvPicPr>
            <a:picLocks noChangeAspect="1"/>
          </p:cNvPicPr>
          <p:nvPr/>
        </p:nvPicPr>
        <p:blipFill>
          <a:blip>
            <a:extLst>
              <a:ext uri="{96DAC541-7B7A-43D3-8B79-37D633B846F1}">
                <asvg:svgBlip xmlns:asvg="http://schemas.microsoft.com/office/drawing/2016/SVG/main" r:embed="rId141"/>
              </a:ext>
            </a:extLst>
          </a:blip>
          <a:stretch>
            <a:fillRect/>
          </a:stretch>
        </p:blipFill>
        <p:spPr>
          <a:xfrm>
            <a:off x="10071100" y="4607213"/>
            <a:ext cx="304800" cy="304800"/>
          </a:xfrm>
          <a:prstGeom prst="rect">
            <a:avLst/>
          </a:prstGeom>
        </p:spPr>
      </p:pic>
      <p:pic>
        <p:nvPicPr>
          <p:cNvPr id="287" name="Graphic 286">
            <a:extLst>
              <a:ext uri="{FF2B5EF4-FFF2-40B4-BE49-F238E27FC236}">
                <a16:creationId xmlns:a16="http://schemas.microsoft.com/office/drawing/2014/main" id="{3984E49A-86C6-BB1D-87D9-90957F177B9F}"/>
              </a:ext>
            </a:extLst>
          </p:cNvPr>
          <p:cNvPicPr>
            <a:picLocks noChangeAspect="1"/>
          </p:cNvPicPr>
          <p:nvPr/>
        </p:nvPicPr>
        <p:blipFill>
          <a:blip>
            <a:extLst>
              <a:ext uri="{96DAC541-7B7A-43D3-8B79-37D633B846F1}">
                <asvg:svgBlip xmlns:asvg="http://schemas.microsoft.com/office/drawing/2016/SVG/main" r:embed="rId142"/>
              </a:ext>
            </a:extLst>
          </a:blip>
          <a:stretch>
            <a:fillRect/>
          </a:stretch>
        </p:blipFill>
        <p:spPr>
          <a:xfrm>
            <a:off x="10706100" y="4607213"/>
            <a:ext cx="304800" cy="304800"/>
          </a:xfrm>
          <a:prstGeom prst="rect">
            <a:avLst/>
          </a:prstGeom>
        </p:spPr>
      </p:pic>
      <p:pic>
        <p:nvPicPr>
          <p:cNvPr id="289" name="Graphic 288">
            <a:extLst>
              <a:ext uri="{FF2B5EF4-FFF2-40B4-BE49-F238E27FC236}">
                <a16:creationId xmlns:a16="http://schemas.microsoft.com/office/drawing/2014/main" id="{71E655C4-1471-1EE8-9D02-3CBB856EE6AF}"/>
              </a:ext>
            </a:extLst>
          </p:cNvPr>
          <p:cNvPicPr>
            <a:picLocks noChangeAspect="1"/>
          </p:cNvPicPr>
          <p:nvPr/>
        </p:nvPicPr>
        <p:blipFill>
          <a:blip>
            <a:extLst>
              <a:ext uri="{96DAC541-7B7A-43D3-8B79-37D633B846F1}">
                <asvg:svgBlip xmlns:asvg="http://schemas.microsoft.com/office/drawing/2016/SVG/main" r:embed="rId143"/>
              </a:ext>
            </a:extLst>
          </a:blip>
          <a:stretch>
            <a:fillRect/>
          </a:stretch>
        </p:blipFill>
        <p:spPr>
          <a:xfrm>
            <a:off x="11341100" y="4607213"/>
            <a:ext cx="304800" cy="304800"/>
          </a:xfrm>
          <a:prstGeom prst="rect">
            <a:avLst/>
          </a:prstGeom>
        </p:spPr>
      </p:pic>
      <p:pic>
        <p:nvPicPr>
          <p:cNvPr id="291" name="Graphic 290">
            <a:extLst>
              <a:ext uri="{FF2B5EF4-FFF2-40B4-BE49-F238E27FC236}">
                <a16:creationId xmlns:a16="http://schemas.microsoft.com/office/drawing/2014/main" id="{50AF27B4-C1EB-F114-1000-ABACE0F4F676}"/>
              </a:ext>
            </a:extLst>
          </p:cNvPr>
          <p:cNvPicPr>
            <a:picLocks noChangeAspect="1"/>
          </p:cNvPicPr>
          <p:nvPr/>
        </p:nvPicPr>
        <p:blipFill>
          <a:blip>
            <a:extLst>
              <a:ext uri="{96DAC541-7B7A-43D3-8B79-37D633B846F1}">
                <asvg:svgBlip xmlns:asvg="http://schemas.microsoft.com/office/drawing/2016/SVG/main" r:embed="rId144"/>
              </a:ext>
            </a:extLst>
          </a:blip>
          <a:stretch>
            <a:fillRect/>
          </a:stretch>
        </p:blipFill>
        <p:spPr>
          <a:xfrm>
            <a:off x="546100" y="5097895"/>
            <a:ext cx="304800" cy="304800"/>
          </a:xfrm>
          <a:prstGeom prst="rect">
            <a:avLst/>
          </a:prstGeom>
        </p:spPr>
      </p:pic>
      <p:pic>
        <p:nvPicPr>
          <p:cNvPr id="293" name="Graphic 292">
            <a:extLst>
              <a:ext uri="{FF2B5EF4-FFF2-40B4-BE49-F238E27FC236}">
                <a16:creationId xmlns:a16="http://schemas.microsoft.com/office/drawing/2014/main" id="{FDD40E05-D1C7-6AA2-ECC8-416AB244AAE6}"/>
              </a:ext>
            </a:extLst>
          </p:cNvPr>
          <p:cNvPicPr>
            <a:picLocks noChangeAspect="1"/>
          </p:cNvPicPr>
          <p:nvPr/>
        </p:nvPicPr>
        <p:blipFill>
          <a:blip>
            <a:extLst>
              <a:ext uri="{96DAC541-7B7A-43D3-8B79-37D633B846F1}">
                <asvg:svgBlip xmlns:asvg="http://schemas.microsoft.com/office/drawing/2016/SVG/main" r:embed="rId145"/>
              </a:ext>
            </a:extLst>
          </a:blip>
          <a:stretch>
            <a:fillRect/>
          </a:stretch>
        </p:blipFill>
        <p:spPr>
          <a:xfrm>
            <a:off x="1181100" y="5097895"/>
            <a:ext cx="304800" cy="304800"/>
          </a:xfrm>
          <a:prstGeom prst="rect">
            <a:avLst/>
          </a:prstGeom>
        </p:spPr>
      </p:pic>
      <p:pic>
        <p:nvPicPr>
          <p:cNvPr id="295" name="Graphic 294">
            <a:extLst>
              <a:ext uri="{FF2B5EF4-FFF2-40B4-BE49-F238E27FC236}">
                <a16:creationId xmlns:a16="http://schemas.microsoft.com/office/drawing/2014/main" id="{C78DE3D8-0671-721B-39BB-C7653586BDF0}"/>
              </a:ext>
            </a:extLst>
          </p:cNvPr>
          <p:cNvPicPr>
            <a:picLocks noChangeAspect="1"/>
          </p:cNvPicPr>
          <p:nvPr/>
        </p:nvPicPr>
        <p:blipFill>
          <a:blip>
            <a:extLst>
              <a:ext uri="{96DAC541-7B7A-43D3-8B79-37D633B846F1}">
                <asvg:svgBlip xmlns:asvg="http://schemas.microsoft.com/office/drawing/2016/SVG/main" r:embed="rId146"/>
              </a:ext>
            </a:extLst>
          </a:blip>
          <a:stretch>
            <a:fillRect/>
          </a:stretch>
        </p:blipFill>
        <p:spPr>
          <a:xfrm>
            <a:off x="1816100" y="5097895"/>
            <a:ext cx="304800" cy="304800"/>
          </a:xfrm>
          <a:prstGeom prst="rect">
            <a:avLst/>
          </a:prstGeom>
        </p:spPr>
      </p:pic>
      <p:pic>
        <p:nvPicPr>
          <p:cNvPr id="297" name="Graphic 296">
            <a:extLst>
              <a:ext uri="{FF2B5EF4-FFF2-40B4-BE49-F238E27FC236}">
                <a16:creationId xmlns:a16="http://schemas.microsoft.com/office/drawing/2014/main" id="{CE5ADBC4-5691-F346-2BEE-F7E458EC6C62}"/>
              </a:ext>
            </a:extLst>
          </p:cNvPr>
          <p:cNvPicPr>
            <a:picLocks noChangeAspect="1"/>
          </p:cNvPicPr>
          <p:nvPr/>
        </p:nvPicPr>
        <p:blipFill>
          <a:blip>
            <a:extLst>
              <a:ext uri="{96DAC541-7B7A-43D3-8B79-37D633B846F1}">
                <asvg:svgBlip xmlns:asvg="http://schemas.microsoft.com/office/drawing/2016/SVG/main" r:embed="rId147"/>
              </a:ext>
            </a:extLst>
          </a:blip>
          <a:stretch>
            <a:fillRect/>
          </a:stretch>
        </p:blipFill>
        <p:spPr>
          <a:xfrm>
            <a:off x="2451100" y="5097895"/>
            <a:ext cx="304800" cy="304800"/>
          </a:xfrm>
          <a:prstGeom prst="rect">
            <a:avLst/>
          </a:prstGeom>
        </p:spPr>
      </p:pic>
      <p:pic>
        <p:nvPicPr>
          <p:cNvPr id="299" name="Graphic 298">
            <a:extLst>
              <a:ext uri="{FF2B5EF4-FFF2-40B4-BE49-F238E27FC236}">
                <a16:creationId xmlns:a16="http://schemas.microsoft.com/office/drawing/2014/main" id="{A9467D6D-6940-43E1-950A-3C4D25FB6E7C}"/>
              </a:ext>
            </a:extLst>
          </p:cNvPr>
          <p:cNvPicPr>
            <a:picLocks noChangeAspect="1"/>
          </p:cNvPicPr>
          <p:nvPr/>
        </p:nvPicPr>
        <p:blipFill>
          <a:blip>
            <a:extLst>
              <a:ext uri="{96DAC541-7B7A-43D3-8B79-37D633B846F1}">
                <asvg:svgBlip xmlns:asvg="http://schemas.microsoft.com/office/drawing/2016/SVG/main" r:embed="rId148"/>
              </a:ext>
            </a:extLst>
          </a:blip>
          <a:stretch>
            <a:fillRect/>
          </a:stretch>
        </p:blipFill>
        <p:spPr>
          <a:xfrm>
            <a:off x="3086100" y="5097895"/>
            <a:ext cx="304800" cy="304800"/>
          </a:xfrm>
          <a:prstGeom prst="rect">
            <a:avLst/>
          </a:prstGeom>
        </p:spPr>
      </p:pic>
      <p:pic>
        <p:nvPicPr>
          <p:cNvPr id="303" name="Graphic 302">
            <a:extLst>
              <a:ext uri="{FF2B5EF4-FFF2-40B4-BE49-F238E27FC236}">
                <a16:creationId xmlns:a16="http://schemas.microsoft.com/office/drawing/2014/main" id="{E823AD79-2A69-9B29-419E-310CF1248CC5}"/>
              </a:ext>
            </a:extLst>
          </p:cNvPr>
          <p:cNvPicPr>
            <a:picLocks noChangeAspect="1"/>
          </p:cNvPicPr>
          <p:nvPr/>
        </p:nvPicPr>
        <p:blipFill>
          <a:blip>
            <a:extLst>
              <a:ext uri="{96DAC541-7B7A-43D3-8B79-37D633B846F1}">
                <asvg:svgBlip xmlns:asvg="http://schemas.microsoft.com/office/drawing/2016/SVG/main" r:embed="rId149"/>
              </a:ext>
            </a:extLst>
          </a:blip>
          <a:stretch>
            <a:fillRect/>
          </a:stretch>
        </p:blipFill>
        <p:spPr>
          <a:xfrm>
            <a:off x="4356100" y="5097895"/>
            <a:ext cx="304800" cy="304800"/>
          </a:xfrm>
          <a:prstGeom prst="rect">
            <a:avLst/>
          </a:prstGeom>
        </p:spPr>
      </p:pic>
      <p:pic>
        <p:nvPicPr>
          <p:cNvPr id="305" name="Graphic 304">
            <a:extLst>
              <a:ext uri="{FF2B5EF4-FFF2-40B4-BE49-F238E27FC236}">
                <a16:creationId xmlns:a16="http://schemas.microsoft.com/office/drawing/2014/main" id="{EDA177EC-E26D-004D-7BC2-627DB96A6B1F}"/>
              </a:ext>
            </a:extLst>
          </p:cNvPr>
          <p:cNvPicPr>
            <a:picLocks noChangeAspect="1"/>
          </p:cNvPicPr>
          <p:nvPr/>
        </p:nvPicPr>
        <p:blipFill>
          <a:blip>
            <a:extLst>
              <a:ext uri="{96DAC541-7B7A-43D3-8B79-37D633B846F1}">
                <asvg:svgBlip xmlns:asvg="http://schemas.microsoft.com/office/drawing/2016/SVG/main" r:embed="rId150"/>
              </a:ext>
            </a:extLst>
          </a:blip>
          <a:stretch>
            <a:fillRect/>
          </a:stretch>
        </p:blipFill>
        <p:spPr>
          <a:xfrm>
            <a:off x="4991100" y="5097895"/>
            <a:ext cx="304800" cy="304800"/>
          </a:xfrm>
          <a:prstGeom prst="rect">
            <a:avLst/>
          </a:prstGeom>
        </p:spPr>
      </p:pic>
      <p:pic>
        <p:nvPicPr>
          <p:cNvPr id="307" name="Graphic 306">
            <a:extLst>
              <a:ext uri="{FF2B5EF4-FFF2-40B4-BE49-F238E27FC236}">
                <a16:creationId xmlns:a16="http://schemas.microsoft.com/office/drawing/2014/main" id="{F5EEE319-3045-87FC-BFCF-BDF86D66C621}"/>
              </a:ext>
            </a:extLst>
          </p:cNvPr>
          <p:cNvPicPr>
            <a:picLocks noChangeAspect="1"/>
          </p:cNvPicPr>
          <p:nvPr/>
        </p:nvPicPr>
        <p:blipFill>
          <a:blip>
            <a:extLst>
              <a:ext uri="{96DAC541-7B7A-43D3-8B79-37D633B846F1}">
                <asvg:svgBlip xmlns:asvg="http://schemas.microsoft.com/office/drawing/2016/SVG/main" r:embed="rId151"/>
              </a:ext>
            </a:extLst>
          </a:blip>
          <a:stretch>
            <a:fillRect/>
          </a:stretch>
        </p:blipFill>
        <p:spPr>
          <a:xfrm>
            <a:off x="5626100" y="5097895"/>
            <a:ext cx="304800" cy="304800"/>
          </a:xfrm>
          <a:prstGeom prst="rect">
            <a:avLst/>
          </a:prstGeom>
        </p:spPr>
      </p:pic>
      <p:pic>
        <p:nvPicPr>
          <p:cNvPr id="309" name="Graphic 308">
            <a:extLst>
              <a:ext uri="{FF2B5EF4-FFF2-40B4-BE49-F238E27FC236}">
                <a16:creationId xmlns:a16="http://schemas.microsoft.com/office/drawing/2014/main" id="{77F49E10-770C-42FE-E421-276B74AC3BE5}"/>
              </a:ext>
            </a:extLst>
          </p:cNvPr>
          <p:cNvPicPr>
            <a:picLocks noChangeAspect="1"/>
          </p:cNvPicPr>
          <p:nvPr/>
        </p:nvPicPr>
        <p:blipFill>
          <a:blip>
            <a:extLst>
              <a:ext uri="{96DAC541-7B7A-43D3-8B79-37D633B846F1}">
                <asvg:svgBlip xmlns:asvg="http://schemas.microsoft.com/office/drawing/2016/SVG/main" r:embed="rId152"/>
              </a:ext>
            </a:extLst>
          </a:blip>
          <a:stretch>
            <a:fillRect/>
          </a:stretch>
        </p:blipFill>
        <p:spPr>
          <a:xfrm>
            <a:off x="6261100" y="5097895"/>
            <a:ext cx="304800" cy="304800"/>
          </a:xfrm>
          <a:prstGeom prst="rect">
            <a:avLst/>
          </a:prstGeom>
        </p:spPr>
      </p:pic>
      <p:pic>
        <p:nvPicPr>
          <p:cNvPr id="311" name="Graphic 310">
            <a:extLst>
              <a:ext uri="{FF2B5EF4-FFF2-40B4-BE49-F238E27FC236}">
                <a16:creationId xmlns:a16="http://schemas.microsoft.com/office/drawing/2014/main" id="{A5E401B7-DAE2-FFD1-3759-49DBAB0FD9AB}"/>
              </a:ext>
            </a:extLst>
          </p:cNvPr>
          <p:cNvPicPr>
            <a:picLocks noChangeAspect="1"/>
          </p:cNvPicPr>
          <p:nvPr/>
        </p:nvPicPr>
        <p:blipFill>
          <a:blip>
            <a:extLst>
              <a:ext uri="{96DAC541-7B7A-43D3-8B79-37D633B846F1}">
                <asvg:svgBlip xmlns:asvg="http://schemas.microsoft.com/office/drawing/2016/SVG/main" r:embed="rId153"/>
              </a:ext>
            </a:extLst>
          </a:blip>
          <a:stretch>
            <a:fillRect/>
          </a:stretch>
        </p:blipFill>
        <p:spPr>
          <a:xfrm>
            <a:off x="6896100" y="5097895"/>
            <a:ext cx="304800" cy="304800"/>
          </a:xfrm>
          <a:prstGeom prst="rect">
            <a:avLst/>
          </a:prstGeom>
        </p:spPr>
      </p:pic>
      <p:pic>
        <p:nvPicPr>
          <p:cNvPr id="313" name="Graphic 312">
            <a:extLst>
              <a:ext uri="{FF2B5EF4-FFF2-40B4-BE49-F238E27FC236}">
                <a16:creationId xmlns:a16="http://schemas.microsoft.com/office/drawing/2014/main" id="{23F3438E-015E-F6C9-4736-32A2BB67BA22}"/>
              </a:ext>
            </a:extLst>
          </p:cNvPr>
          <p:cNvPicPr>
            <a:picLocks noChangeAspect="1"/>
          </p:cNvPicPr>
          <p:nvPr/>
        </p:nvPicPr>
        <p:blipFill>
          <a:blip>
            <a:extLst>
              <a:ext uri="{96DAC541-7B7A-43D3-8B79-37D633B846F1}">
                <asvg:svgBlip xmlns:asvg="http://schemas.microsoft.com/office/drawing/2016/SVG/main" r:embed="rId154"/>
              </a:ext>
            </a:extLst>
          </a:blip>
          <a:stretch>
            <a:fillRect/>
          </a:stretch>
        </p:blipFill>
        <p:spPr>
          <a:xfrm>
            <a:off x="7531100" y="5097895"/>
            <a:ext cx="304800" cy="304800"/>
          </a:xfrm>
          <a:prstGeom prst="rect">
            <a:avLst/>
          </a:prstGeom>
        </p:spPr>
      </p:pic>
      <p:pic>
        <p:nvPicPr>
          <p:cNvPr id="315" name="Graphic 314">
            <a:extLst>
              <a:ext uri="{FF2B5EF4-FFF2-40B4-BE49-F238E27FC236}">
                <a16:creationId xmlns:a16="http://schemas.microsoft.com/office/drawing/2014/main" id="{CA1C9242-BD86-B31A-0B65-3B89052D4CC5}"/>
              </a:ext>
            </a:extLst>
          </p:cNvPr>
          <p:cNvPicPr>
            <a:picLocks noChangeAspect="1"/>
          </p:cNvPicPr>
          <p:nvPr/>
        </p:nvPicPr>
        <p:blipFill>
          <a:blip>
            <a:extLst>
              <a:ext uri="{96DAC541-7B7A-43D3-8B79-37D633B846F1}">
                <asvg:svgBlip xmlns:asvg="http://schemas.microsoft.com/office/drawing/2016/SVG/main" r:embed="rId155"/>
              </a:ext>
            </a:extLst>
          </a:blip>
          <a:stretch>
            <a:fillRect/>
          </a:stretch>
        </p:blipFill>
        <p:spPr>
          <a:xfrm>
            <a:off x="8166100" y="5097895"/>
            <a:ext cx="304800" cy="304800"/>
          </a:xfrm>
          <a:prstGeom prst="rect">
            <a:avLst/>
          </a:prstGeom>
        </p:spPr>
      </p:pic>
      <p:pic>
        <p:nvPicPr>
          <p:cNvPr id="317" name="Graphic 316">
            <a:extLst>
              <a:ext uri="{FF2B5EF4-FFF2-40B4-BE49-F238E27FC236}">
                <a16:creationId xmlns:a16="http://schemas.microsoft.com/office/drawing/2014/main" id="{F7FD1F01-E623-DE16-BB28-BA1E7EA29FB3}"/>
              </a:ext>
            </a:extLst>
          </p:cNvPr>
          <p:cNvPicPr>
            <a:picLocks noChangeAspect="1"/>
          </p:cNvPicPr>
          <p:nvPr/>
        </p:nvPicPr>
        <p:blipFill>
          <a:blip>
            <a:extLst>
              <a:ext uri="{96DAC541-7B7A-43D3-8B79-37D633B846F1}">
                <asvg:svgBlip xmlns:asvg="http://schemas.microsoft.com/office/drawing/2016/SVG/main" r:embed="rId156"/>
              </a:ext>
            </a:extLst>
          </a:blip>
          <a:stretch>
            <a:fillRect/>
          </a:stretch>
        </p:blipFill>
        <p:spPr>
          <a:xfrm>
            <a:off x="8801100" y="5097895"/>
            <a:ext cx="304800" cy="304800"/>
          </a:xfrm>
          <a:prstGeom prst="rect">
            <a:avLst/>
          </a:prstGeom>
        </p:spPr>
      </p:pic>
      <p:pic>
        <p:nvPicPr>
          <p:cNvPr id="319" name="Graphic 318">
            <a:extLst>
              <a:ext uri="{FF2B5EF4-FFF2-40B4-BE49-F238E27FC236}">
                <a16:creationId xmlns:a16="http://schemas.microsoft.com/office/drawing/2014/main" id="{28F69770-3CCD-4F26-E1B2-AAF71B74E3F2}"/>
              </a:ext>
            </a:extLst>
          </p:cNvPr>
          <p:cNvPicPr>
            <a:picLocks noChangeAspect="1"/>
          </p:cNvPicPr>
          <p:nvPr/>
        </p:nvPicPr>
        <p:blipFill>
          <a:blip>
            <a:extLst>
              <a:ext uri="{96DAC541-7B7A-43D3-8B79-37D633B846F1}">
                <asvg:svgBlip xmlns:asvg="http://schemas.microsoft.com/office/drawing/2016/SVG/main" r:embed="rId157"/>
              </a:ext>
            </a:extLst>
          </a:blip>
          <a:stretch>
            <a:fillRect/>
          </a:stretch>
        </p:blipFill>
        <p:spPr>
          <a:xfrm>
            <a:off x="9436100" y="5097895"/>
            <a:ext cx="304800" cy="304800"/>
          </a:xfrm>
          <a:prstGeom prst="rect">
            <a:avLst/>
          </a:prstGeom>
        </p:spPr>
      </p:pic>
      <p:pic>
        <p:nvPicPr>
          <p:cNvPr id="321" name="Graphic 320">
            <a:extLst>
              <a:ext uri="{FF2B5EF4-FFF2-40B4-BE49-F238E27FC236}">
                <a16:creationId xmlns:a16="http://schemas.microsoft.com/office/drawing/2014/main" id="{CBB48B96-2D0C-FF55-B1B2-CE7A484B2B35}"/>
              </a:ext>
            </a:extLst>
          </p:cNvPr>
          <p:cNvPicPr>
            <a:picLocks noChangeAspect="1"/>
          </p:cNvPicPr>
          <p:nvPr/>
        </p:nvPicPr>
        <p:blipFill>
          <a:blip>
            <a:extLst>
              <a:ext uri="{96DAC541-7B7A-43D3-8B79-37D633B846F1}">
                <asvg:svgBlip xmlns:asvg="http://schemas.microsoft.com/office/drawing/2016/SVG/main" r:embed="rId158"/>
              </a:ext>
            </a:extLst>
          </a:blip>
          <a:stretch>
            <a:fillRect/>
          </a:stretch>
        </p:blipFill>
        <p:spPr>
          <a:xfrm>
            <a:off x="10071100" y="5097895"/>
            <a:ext cx="304800" cy="304800"/>
          </a:xfrm>
          <a:prstGeom prst="rect">
            <a:avLst/>
          </a:prstGeom>
        </p:spPr>
      </p:pic>
      <p:pic>
        <p:nvPicPr>
          <p:cNvPr id="323" name="Graphic 322">
            <a:extLst>
              <a:ext uri="{FF2B5EF4-FFF2-40B4-BE49-F238E27FC236}">
                <a16:creationId xmlns:a16="http://schemas.microsoft.com/office/drawing/2014/main" id="{B44D2189-A632-2647-D5C3-B39B59F1CD04}"/>
              </a:ext>
            </a:extLst>
          </p:cNvPr>
          <p:cNvPicPr>
            <a:picLocks noChangeAspect="1"/>
          </p:cNvPicPr>
          <p:nvPr/>
        </p:nvPicPr>
        <p:blipFill>
          <a:blip>
            <a:extLst>
              <a:ext uri="{96DAC541-7B7A-43D3-8B79-37D633B846F1}">
                <asvg:svgBlip xmlns:asvg="http://schemas.microsoft.com/office/drawing/2016/SVG/main" r:embed="rId159"/>
              </a:ext>
            </a:extLst>
          </a:blip>
          <a:stretch>
            <a:fillRect/>
          </a:stretch>
        </p:blipFill>
        <p:spPr>
          <a:xfrm>
            <a:off x="10706100" y="5097895"/>
            <a:ext cx="304800" cy="304800"/>
          </a:xfrm>
          <a:prstGeom prst="rect">
            <a:avLst/>
          </a:prstGeom>
        </p:spPr>
      </p:pic>
      <p:pic>
        <p:nvPicPr>
          <p:cNvPr id="325" name="Graphic 324">
            <a:extLst>
              <a:ext uri="{FF2B5EF4-FFF2-40B4-BE49-F238E27FC236}">
                <a16:creationId xmlns:a16="http://schemas.microsoft.com/office/drawing/2014/main" id="{CD6FC72F-F7D8-BFE4-443F-B489895897AE}"/>
              </a:ext>
            </a:extLst>
          </p:cNvPr>
          <p:cNvPicPr>
            <a:picLocks noChangeAspect="1"/>
          </p:cNvPicPr>
          <p:nvPr/>
        </p:nvPicPr>
        <p:blipFill>
          <a:blip>
            <a:extLst>
              <a:ext uri="{96DAC541-7B7A-43D3-8B79-37D633B846F1}">
                <asvg:svgBlip xmlns:asvg="http://schemas.microsoft.com/office/drawing/2016/SVG/main" r:embed="rId160"/>
              </a:ext>
            </a:extLst>
          </a:blip>
          <a:stretch>
            <a:fillRect/>
          </a:stretch>
        </p:blipFill>
        <p:spPr>
          <a:xfrm>
            <a:off x="11341100" y="5097895"/>
            <a:ext cx="304800" cy="304800"/>
          </a:xfrm>
          <a:prstGeom prst="rect">
            <a:avLst/>
          </a:prstGeom>
        </p:spPr>
      </p:pic>
      <p:pic>
        <p:nvPicPr>
          <p:cNvPr id="327" name="Graphic 326">
            <a:extLst>
              <a:ext uri="{FF2B5EF4-FFF2-40B4-BE49-F238E27FC236}">
                <a16:creationId xmlns:a16="http://schemas.microsoft.com/office/drawing/2014/main" id="{6EAB499A-2A4A-667C-C7BF-4EA743F089E2}"/>
              </a:ext>
            </a:extLst>
          </p:cNvPr>
          <p:cNvPicPr>
            <a:picLocks noChangeAspect="1"/>
          </p:cNvPicPr>
          <p:nvPr/>
        </p:nvPicPr>
        <p:blipFill>
          <a:blip>
            <a:extLst>
              <a:ext uri="{96DAC541-7B7A-43D3-8B79-37D633B846F1}">
                <asvg:svgBlip xmlns:asvg="http://schemas.microsoft.com/office/drawing/2016/SVG/main" r:embed="rId161"/>
              </a:ext>
            </a:extLst>
          </a:blip>
          <a:stretch>
            <a:fillRect/>
          </a:stretch>
        </p:blipFill>
        <p:spPr>
          <a:xfrm>
            <a:off x="546100" y="5588577"/>
            <a:ext cx="304800" cy="304800"/>
          </a:xfrm>
          <a:prstGeom prst="rect">
            <a:avLst/>
          </a:prstGeom>
        </p:spPr>
      </p:pic>
      <p:pic>
        <p:nvPicPr>
          <p:cNvPr id="329" name="Graphic 328">
            <a:extLst>
              <a:ext uri="{FF2B5EF4-FFF2-40B4-BE49-F238E27FC236}">
                <a16:creationId xmlns:a16="http://schemas.microsoft.com/office/drawing/2014/main" id="{1A824C41-8B8B-0AE3-17AA-5B07CE027055}"/>
              </a:ext>
            </a:extLst>
          </p:cNvPr>
          <p:cNvPicPr>
            <a:picLocks noChangeAspect="1"/>
          </p:cNvPicPr>
          <p:nvPr/>
        </p:nvPicPr>
        <p:blipFill>
          <a:blip>
            <a:extLst>
              <a:ext uri="{96DAC541-7B7A-43D3-8B79-37D633B846F1}">
                <asvg:svgBlip xmlns:asvg="http://schemas.microsoft.com/office/drawing/2016/SVG/main" r:embed="rId162"/>
              </a:ext>
            </a:extLst>
          </a:blip>
          <a:stretch>
            <a:fillRect/>
          </a:stretch>
        </p:blipFill>
        <p:spPr>
          <a:xfrm>
            <a:off x="1181100" y="5588577"/>
            <a:ext cx="304800" cy="304800"/>
          </a:xfrm>
          <a:prstGeom prst="rect">
            <a:avLst/>
          </a:prstGeom>
        </p:spPr>
      </p:pic>
      <p:pic>
        <p:nvPicPr>
          <p:cNvPr id="331" name="Graphic 330">
            <a:extLst>
              <a:ext uri="{FF2B5EF4-FFF2-40B4-BE49-F238E27FC236}">
                <a16:creationId xmlns:a16="http://schemas.microsoft.com/office/drawing/2014/main" id="{DACDE2E6-B0CC-70A4-15DC-66349FE904E0}"/>
              </a:ext>
            </a:extLst>
          </p:cNvPr>
          <p:cNvPicPr>
            <a:picLocks noChangeAspect="1"/>
          </p:cNvPicPr>
          <p:nvPr/>
        </p:nvPicPr>
        <p:blipFill>
          <a:blip>
            <a:extLst>
              <a:ext uri="{96DAC541-7B7A-43D3-8B79-37D633B846F1}">
                <asvg:svgBlip xmlns:asvg="http://schemas.microsoft.com/office/drawing/2016/SVG/main" r:embed="rId163"/>
              </a:ext>
            </a:extLst>
          </a:blip>
          <a:stretch>
            <a:fillRect/>
          </a:stretch>
        </p:blipFill>
        <p:spPr>
          <a:xfrm>
            <a:off x="1816100" y="5588577"/>
            <a:ext cx="304800" cy="304800"/>
          </a:xfrm>
          <a:prstGeom prst="rect">
            <a:avLst/>
          </a:prstGeom>
        </p:spPr>
      </p:pic>
      <p:pic>
        <p:nvPicPr>
          <p:cNvPr id="333" name="Graphic 332">
            <a:extLst>
              <a:ext uri="{FF2B5EF4-FFF2-40B4-BE49-F238E27FC236}">
                <a16:creationId xmlns:a16="http://schemas.microsoft.com/office/drawing/2014/main" id="{8562FA60-3290-AA44-3957-54A4BA6B63F2}"/>
              </a:ext>
            </a:extLst>
          </p:cNvPr>
          <p:cNvPicPr>
            <a:picLocks noChangeAspect="1"/>
          </p:cNvPicPr>
          <p:nvPr/>
        </p:nvPicPr>
        <p:blipFill>
          <a:blip>
            <a:extLst>
              <a:ext uri="{96DAC541-7B7A-43D3-8B79-37D633B846F1}">
                <asvg:svgBlip xmlns:asvg="http://schemas.microsoft.com/office/drawing/2016/SVG/main" r:embed="rId164"/>
              </a:ext>
            </a:extLst>
          </a:blip>
          <a:stretch>
            <a:fillRect/>
          </a:stretch>
        </p:blipFill>
        <p:spPr>
          <a:xfrm>
            <a:off x="2451100" y="5588577"/>
            <a:ext cx="304800" cy="304800"/>
          </a:xfrm>
          <a:prstGeom prst="rect">
            <a:avLst/>
          </a:prstGeom>
        </p:spPr>
      </p:pic>
      <p:pic>
        <p:nvPicPr>
          <p:cNvPr id="335" name="Graphic 334">
            <a:extLst>
              <a:ext uri="{FF2B5EF4-FFF2-40B4-BE49-F238E27FC236}">
                <a16:creationId xmlns:a16="http://schemas.microsoft.com/office/drawing/2014/main" id="{BAD20B1F-5D06-C147-DFA9-9E1B2D1824AD}"/>
              </a:ext>
            </a:extLst>
          </p:cNvPr>
          <p:cNvPicPr>
            <a:picLocks noChangeAspect="1"/>
          </p:cNvPicPr>
          <p:nvPr/>
        </p:nvPicPr>
        <p:blipFill>
          <a:blip>
            <a:extLst>
              <a:ext uri="{96DAC541-7B7A-43D3-8B79-37D633B846F1}">
                <asvg:svgBlip xmlns:asvg="http://schemas.microsoft.com/office/drawing/2016/SVG/main" r:embed="rId165"/>
              </a:ext>
            </a:extLst>
          </a:blip>
          <a:stretch>
            <a:fillRect/>
          </a:stretch>
        </p:blipFill>
        <p:spPr>
          <a:xfrm>
            <a:off x="3086100" y="5588577"/>
            <a:ext cx="304800" cy="304800"/>
          </a:xfrm>
          <a:prstGeom prst="rect">
            <a:avLst/>
          </a:prstGeom>
        </p:spPr>
      </p:pic>
      <p:pic>
        <p:nvPicPr>
          <p:cNvPr id="337" name="Graphic 336">
            <a:extLst>
              <a:ext uri="{FF2B5EF4-FFF2-40B4-BE49-F238E27FC236}">
                <a16:creationId xmlns:a16="http://schemas.microsoft.com/office/drawing/2014/main" id="{209CF138-C9D8-4A71-6CED-9D98F8AE6E1D}"/>
              </a:ext>
            </a:extLst>
          </p:cNvPr>
          <p:cNvPicPr>
            <a:picLocks noChangeAspect="1"/>
          </p:cNvPicPr>
          <p:nvPr/>
        </p:nvPicPr>
        <p:blipFill>
          <a:blip>
            <a:extLst>
              <a:ext uri="{96DAC541-7B7A-43D3-8B79-37D633B846F1}">
                <asvg:svgBlip xmlns:asvg="http://schemas.microsoft.com/office/drawing/2016/SVG/main" r:embed="rId166"/>
              </a:ext>
            </a:extLst>
          </a:blip>
          <a:stretch>
            <a:fillRect/>
          </a:stretch>
        </p:blipFill>
        <p:spPr>
          <a:xfrm>
            <a:off x="3721100" y="5588577"/>
            <a:ext cx="304800" cy="304800"/>
          </a:xfrm>
          <a:prstGeom prst="rect">
            <a:avLst/>
          </a:prstGeom>
        </p:spPr>
      </p:pic>
      <p:pic>
        <p:nvPicPr>
          <p:cNvPr id="339" name="Graphic 338">
            <a:extLst>
              <a:ext uri="{FF2B5EF4-FFF2-40B4-BE49-F238E27FC236}">
                <a16:creationId xmlns:a16="http://schemas.microsoft.com/office/drawing/2014/main" id="{CC7B7FEA-0459-7222-5440-98AA53A7AED1}"/>
              </a:ext>
            </a:extLst>
          </p:cNvPr>
          <p:cNvPicPr>
            <a:picLocks noChangeAspect="1"/>
          </p:cNvPicPr>
          <p:nvPr/>
        </p:nvPicPr>
        <p:blipFill>
          <a:blip>
            <a:extLst>
              <a:ext uri="{96DAC541-7B7A-43D3-8B79-37D633B846F1}">
                <asvg:svgBlip xmlns:asvg="http://schemas.microsoft.com/office/drawing/2016/SVG/main" r:embed="rId167"/>
              </a:ext>
            </a:extLst>
          </a:blip>
          <a:stretch>
            <a:fillRect/>
          </a:stretch>
        </p:blipFill>
        <p:spPr>
          <a:xfrm>
            <a:off x="4356100" y="5588577"/>
            <a:ext cx="304800" cy="304800"/>
          </a:xfrm>
          <a:prstGeom prst="rect">
            <a:avLst/>
          </a:prstGeom>
        </p:spPr>
      </p:pic>
      <p:pic>
        <p:nvPicPr>
          <p:cNvPr id="341" name="Graphic 340">
            <a:extLst>
              <a:ext uri="{FF2B5EF4-FFF2-40B4-BE49-F238E27FC236}">
                <a16:creationId xmlns:a16="http://schemas.microsoft.com/office/drawing/2014/main" id="{AFCA3FC2-5BBB-CEE0-F448-BEB7C71D7085}"/>
              </a:ext>
            </a:extLst>
          </p:cNvPr>
          <p:cNvPicPr>
            <a:picLocks noChangeAspect="1"/>
          </p:cNvPicPr>
          <p:nvPr/>
        </p:nvPicPr>
        <p:blipFill>
          <a:blip>
            <a:extLst>
              <a:ext uri="{96DAC541-7B7A-43D3-8B79-37D633B846F1}">
                <asvg:svgBlip xmlns:asvg="http://schemas.microsoft.com/office/drawing/2016/SVG/main" r:embed="rId168"/>
              </a:ext>
            </a:extLst>
          </a:blip>
          <a:stretch>
            <a:fillRect/>
          </a:stretch>
        </p:blipFill>
        <p:spPr>
          <a:xfrm>
            <a:off x="4991100" y="5588577"/>
            <a:ext cx="304800" cy="304800"/>
          </a:xfrm>
          <a:prstGeom prst="rect">
            <a:avLst/>
          </a:prstGeom>
        </p:spPr>
      </p:pic>
      <p:pic>
        <p:nvPicPr>
          <p:cNvPr id="343" name="Graphic 342">
            <a:extLst>
              <a:ext uri="{FF2B5EF4-FFF2-40B4-BE49-F238E27FC236}">
                <a16:creationId xmlns:a16="http://schemas.microsoft.com/office/drawing/2014/main" id="{39823D2F-2A51-07A3-84CF-F59CBB190763}"/>
              </a:ext>
            </a:extLst>
          </p:cNvPr>
          <p:cNvPicPr>
            <a:picLocks noChangeAspect="1"/>
          </p:cNvPicPr>
          <p:nvPr/>
        </p:nvPicPr>
        <p:blipFill>
          <a:blip>
            <a:extLst>
              <a:ext uri="{96DAC541-7B7A-43D3-8B79-37D633B846F1}">
                <asvg:svgBlip xmlns:asvg="http://schemas.microsoft.com/office/drawing/2016/SVG/main" r:embed="rId169"/>
              </a:ext>
            </a:extLst>
          </a:blip>
          <a:stretch>
            <a:fillRect/>
          </a:stretch>
        </p:blipFill>
        <p:spPr>
          <a:xfrm>
            <a:off x="5626100" y="5588577"/>
            <a:ext cx="304800" cy="304800"/>
          </a:xfrm>
          <a:prstGeom prst="rect">
            <a:avLst/>
          </a:prstGeom>
        </p:spPr>
      </p:pic>
      <p:pic>
        <p:nvPicPr>
          <p:cNvPr id="345" name="Graphic 344">
            <a:extLst>
              <a:ext uri="{FF2B5EF4-FFF2-40B4-BE49-F238E27FC236}">
                <a16:creationId xmlns:a16="http://schemas.microsoft.com/office/drawing/2014/main" id="{8614242E-5AB3-1222-DDA3-3CDA4D749F44}"/>
              </a:ext>
            </a:extLst>
          </p:cNvPr>
          <p:cNvPicPr>
            <a:picLocks noChangeAspect="1"/>
          </p:cNvPicPr>
          <p:nvPr/>
        </p:nvPicPr>
        <p:blipFill>
          <a:blip>
            <a:extLst>
              <a:ext uri="{96DAC541-7B7A-43D3-8B79-37D633B846F1}">
                <asvg:svgBlip xmlns:asvg="http://schemas.microsoft.com/office/drawing/2016/SVG/main" r:embed="rId170"/>
              </a:ext>
            </a:extLst>
          </a:blip>
          <a:stretch>
            <a:fillRect/>
          </a:stretch>
        </p:blipFill>
        <p:spPr>
          <a:xfrm>
            <a:off x="6261100" y="5588577"/>
            <a:ext cx="304800" cy="304800"/>
          </a:xfrm>
          <a:prstGeom prst="rect">
            <a:avLst/>
          </a:prstGeom>
        </p:spPr>
      </p:pic>
      <p:pic>
        <p:nvPicPr>
          <p:cNvPr id="347" name="Graphic 346">
            <a:extLst>
              <a:ext uri="{FF2B5EF4-FFF2-40B4-BE49-F238E27FC236}">
                <a16:creationId xmlns:a16="http://schemas.microsoft.com/office/drawing/2014/main" id="{F9FB780C-831C-1A2D-D9AD-1ACF1589CB7B}"/>
              </a:ext>
            </a:extLst>
          </p:cNvPr>
          <p:cNvPicPr>
            <a:picLocks noChangeAspect="1"/>
          </p:cNvPicPr>
          <p:nvPr/>
        </p:nvPicPr>
        <p:blipFill>
          <a:blip>
            <a:extLst>
              <a:ext uri="{96DAC541-7B7A-43D3-8B79-37D633B846F1}">
                <asvg:svgBlip xmlns:asvg="http://schemas.microsoft.com/office/drawing/2016/SVG/main" r:embed="rId171"/>
              </a:ext>
            </a:extLst>
          </a:blip>
          <a:stretch>
            <a:fillRect/>
          </a:stretch>
        </p:blipFill>
        <p:spPr>
          <a:xfrm>
            <a:off x="6896100" y="5588577"/>
            <a:ext cx="304800" cy="304800"/>
          </a:xfrm>
          <a:prstGeom prst="rect">
            <a:avLst/>
          </a:prstGeom>
        </p:spPr>
      </p:pic>
      <p:pic>
        <p:nvPicPr>
          <p:cNvPr id="349" name="Graphic 348">
            <a:extLst>
              <a:ext uri="{FF2B5EF4-FFF2-40B4-BE49-F238E27FC236}">
                <a16:creationId xmlns:a16="http://schemas.microsoft.com/office/drawing/2014/main" id="{27DD10A4-810A-D186-F559-74B40DDE5A66}"/>
              </a:ext>
            </a:extLst>
          </p:cNvPr>
          <p:cNvPicPr>
            <a:picLocks noChangeAspect="1"/>
          </p:cNvPicPr>
          <p:nvPr/>
        </p:nvPicPr>
        <p:blipFill>
          <a:blip>
            <a:extLst>
              <a:ext uri="{96DAC541-7B7A-43D3-8B79-37D633B846F1}">
                <asvg:svgBlip xmlns:asvg="http://schemas.microsoft.com/office/drawing/2016/SVG/main" r:embed="rId172"/>
              </a:ext>
            </a:extLst>
          </a:blip>
          <a:stretch>
            <a:fillRect/>
          </a:stretch>
        </p:blipFill>
        <p:spPr>
          <a:xfrm>
            <a:off x="7531100" y="5588577"/>
            <a:ext cx="304800" cy="304800"/>
          </a:xfrm>
          <a:prstGeom prst="rect">
            <a:avLst/>
          </a:prstGeom>
        </p:spPr>
      </p:pic>
      <p:pic>
        <p:nvPicPr>
          <p:cNvPr id="351" name="Graphic 350">
            <a:extLst>
              <a:ext uri="{FF2B5EF4-FFF2-40B4-BE49-F238E27FC236}">
                <a16:creationId xmlns:a16="http://schemas.microsoft.com/office/drawing/2014/main" id="{ED50C911-B43D-84F5-2E64-527C8534041B}"/>
              </a:ext>
            </a:extLst>
          </p:cNvPr>
          <p:cNvPicPr>
            <a:picLocks noChangeAspect="1"/>
          </p:cNvPicPr>
          <p:nvPr/>
        </p:nvPicPr>
        <p:blipFill>
          <a:blip>
            <a:extLst>
              <a:ext uri="{96DAC541-7B7A-43D3-8B79-37D633B846F1}">
                <asvg:svgBlip xmlns:asvg="http://schemas.microsoft.com/office/drawing/2016/SVG/main" r:embed="rId173"/>
              </a:ext>
            </a:extLst>
          </a:blip>
          <a:stretch>
            <a:fillRect/>
          </a:stretch>
        </p:blipFill>
        <p:spPr>
          <a:xfrm>
            <a:off x="8166100" y="5588577"/>
            <a:ext cx="304800" cy="304800"/>
          </a:xfrm>
          <a:prstGeom prst="rect">
            <a:avLst/>
          </a:prstGeom>
        </p:spPr>
      </p:pic>
      <p:pic>
        <p:nvPicPr>
          <p:cNvPr id="353" name="Graphic 352">
            <a:extLst>
              <a:ext uri="{FF2B5EF4-FFF2-40B4-BE49-F238E27FC236}">
                <a16:creationId xmlns:a16="http://schemas.microsoft.com/office/drawing/2014/main" id="{52F9607E-3084-F271-6200-AF895A0E61C6}"/>
              </a:ext>
            </a:extLst>
          </p:cNvPr>
          <p:cNvPicPr>
            <a:picLocks noChangeAspect="1"/>
          </p:cNvPicPr>
          <p:nvPr/>
        </p:nvPicPr>
        <p:blipFill>
          <a:blip>
            <a:extLst>
              <a:ext uri="{96DAC541-7B7A-43D3-8B79-37D633B846F1}">
                <asvg:svgBlip xmlns:asvg="http://schemas.microsoft.com/office/drawing/2016/SVG/main" r:embed="rId174"/>
              </a:ext>
            </a:extLst>
          </a:blip>
          <a:stretch>
            <a:fillRect/>
          </a:stretch>
        </p:blipFill>
        <p:spPr>
          <a:xfrm>
            <a:off x="8801100" y="5588577"/>
            <a:ext cx="304800" cy="304800"/>
          </a:xfrm>
          <a:prstGeom prst="rect">
            <a:avLst/>
          </a:prstGeom>
        </p:spPr>
      </p:pic>
      <p:pic>
        <p:nvPicPr>
          <p:cNvPr id="355" name="Graphic 354">
            <a:extLst>
              <a:ext uri="{FF2B5EF4-FFF2-40B4-BE49-F238E27FC236}">
                <a16:creationId xmlns:a16="http://schemas.microsoft.com/office/drawing/2014/main" id="{D82B30EF-8A06-85EE-CA25-9130F683A522}"/>
              </a:ext>
            </a:extLst>
          </p:cNvPr>
          <p:cNvPicPr>
            <a:picLocks noChangeAspect="1"/>
          </p:cNvPicPr>
          <p:nvPr/>
        </p:nvPicPr>
        <p:blipFill>
          <a:blip>
            <a:extLst>
              <a:ext uri="{96DAC541-7B7A-43D3-8B79-37D633B846F1}">
                <asvg:svgBlip xmlns:asvg="http://schemas.microsoft.com/office/drawing/2016/SVG/main" r:embed="rId175"/>
              </a:ext>
            </a:extLst>
          </a:blip>
          <a:stretch>
            <a:fillRect/>
          </a:stretch>
        </p:blipFill>
        <p:spPr>
          <a:xfrm>
            <a:off x="9436100" y="5588577"/>
            <a:ext cx="304800" cy="304800"/>
          </a:xfrm>
          <a:prstGeom prst="rect">
            <a:avLst/>
          </a:prstGeom>
        </p:spPr>
      </p:pic>
      <p:pic>
        <p:nvPicPr>
          <p:cNvPr id="357" name="Graphic 356">
            <a:extLst>
              <a:ext uri="{FF2B5EF4-FFF2-40B4-BE49-F238E27FC236}">
                <a16:creationId xmlns:a16="http://schemas.microsoft.com/office/drawing/2014/main" id="{C994027C-8473-0D3A-519F-F0C2FFB5DAFB}"/>
              </a:ext>
            </a:extLst>
          </p:cNvPr>
          <p:cNvPicPr>
            <a:picLocks noChangeAspect="1"/>
          </p:cNvPicPr>
          <p:nvPr/>
        </p:nvPicPr>
        <p:blipFill>
          <a:blip>
            <a:extLst>
              <a:ext uri="{96DAC541-7B7A-43D3-8B79-37D633B846F1}">
                <asvg:svgBlip xmlns:asvg="http://schemas.microsoft.com/office/drawing/2016/SVG/main" r:embed="rId176"/>
              </a:ext>
            </a:extLst>
          </a:blip>
          <a:stretch>
            <a:fillRect/>
          </a:stretch>
        </p:blipFill>
        <p:spPr>
          <a:xfrm>
            <a:off x="10071100" y="5588577"/>
            <a:ext cx="304800" cy="304800"/>
          </a:xfrm>
          <a:prstGeom prst="rect">
            <a:avLst/>
          </a:prstGeom>
        </p:spPr>
      </p:pic>
      <p:pic>
        <p:nvPicPr>
          <p:cNvPr id="359" name="Graphic 358">
            <a:extLst>
              <a:ext uri="{FF2B5EF4-FFF2-40B4-BE49-F238E27FC236}">
                <a16:creationId xmlns:a16="http://schemas.microsoft.com/office/drawing/2014/main" id="{DC3D14FD-3CA2-8DCD-645F-3D7E19FBE46E}"/>
              </a:ext>
            </a:extLst>
          </p:cNvPr>
          <p:cNvPicPr>
            <a:picLocks noChangeAspect="1"/>
          </p:cNvPicPr>
          <p:nvPr/>
        </p:nvPicPr>
        <p:blipFill>
          <a:blip>
            <a:extLst>
              <a:ext uri="{96DAC541-7B7A-43D3-8B79-37D633B846F1}">
                <asvg:svgBlip xmlns:asvg="http://schemas.microsoft.com/office/drawing/2016/SVG/main" r:embed="rId177"/>
              </a:ext>
            </a:extLst>
          </a:blip>
          <a:stretch>
            <a:fillRect/>
          </a:stretch>
        </p:blipFill>
        <p:spPr>
          <a:xfrm>
            <a:off x="10706100" y="5588577"/>
            <a:ext cx="304800" cy="304800"/>
          </a:xfrm>
          <a:prstGeom prst="rect">
            <a:avLst/>
          </a:prstGeom>
        </p:spPr>
      </p:pic>
      <p:pic>
        <p:nvPicPr>
          <p:cNvPr id="361" name="Graphic 360">
            <a:extLst>
              <a:ext uri="{FF2B5EF4-FFF2-40B4-BE49-F238E27FC236}">
                <a16:creationId xmlns:a16="http://schemas.microsoft.com/office/drawing/2014/main" id="{47CB93D1-03CF-926F-C73B-52771558352E}"/>
              </a:ext>
            </a:extLst>
          </p:cNvPr>
          <p:cNvPicPr>
            <a:picLocks noChangeAspect="1"/>
          </p:cNvPicPr>
          <p:nvPr/>
        </p:nvPicPr>
        <p:blipFill>
          <a:blip>
            <a:extLst>
              <a:ext uri="{96DAC541-7B7A-43D3-8B79-37D633B846F1}">
                <asvg:svgBlip xmlns:asvg="http://schemas.microsoft.com/office/drawing/2016/SVG/main" r:embed="rId178"/>
              </a:ext>
            </a:extLst>
          </a:blip>
          <a:stretch>
            <a:fillRect/>
          </a:stretch>
        </p:blipFill>
        <p:spPr>
          <a:xfrm>
            <a:off x="11341100" y="5588577"/>
            <a:ext cx="304800" cy="304800"/>
          </a:xfrm>
          <a:prstGeom prst="rect">
            <a:avLst/>
          </a:prstGeom>
        </p:spPr>
      </p:pic>
      <p:pic>
        <p:nvPicPr>
          <p:cNvPr id="363" name="Graphic 362">
            <a:extLst>
              <a:ext uri="{FF2B5EF4-FFF2-40B4-BE49-F238E27FC236}">
                <a16:creationId xmlns:a16="http://schemas.microsoft.com/office/drawing/2014/main" id="{99071250-BEC2-CD56-C046-B1BD80596A4A}"/>
              </a:ext>
            </a:extLst>
          </p:cNvPr>
          <p:cNvPicPr>
            <a:picLocks noChangeAspect="1"/>
          </p:cNvPicPr>
          <p:nvPr/>
        </p:nvPicPr>
        <p:blipFill>
          <a:blip>
            <a:extLst>
              <a:ext uri="{96DAC541-7B7A-43D3-8B79-37D633B846F1}">
                <asvg:svgBlip xmlns:asvg="http://schemas.microsoft.com/office/drawing/2016/SVG/main" r:embed="rId179"/>
              </a:ext>
            </a:extLst>
          </a:blip>
          <a:stretch>
            <a:fillRect/>
          </a:stretch>
        </p:blipFill>
        <p:spPr>
          <a:xfrm>
            <a:off x="546100" y="6079259"/>
            <a:ext cx="304800" cy="304800"/>
          </a:xfrm>
          <a:prstGeom prst="rect">
            <a:avLst/>
          </a:prstGeom>
        </p:spPr>
      </p:pic>
      <p:pic>
        <p:nvPicPr>
          <p:cNvPr id="365" name="Graphic 364">
            <a:extLst>
              <a:ext uri="{FF2B5EF4-FFF2-40B4-BE49-F238E27FC236}">
                <a16:creationId xmlns:a16="http://schemas.microsoft.com/office/drawing/2014/main" id="{63AEFCEE-C391-6D00-3B5C-019DB021B30C}"/>
              </a:ext>
            </a:extLst>
          </p:cNvPr>
          <p:cNvPicPr>
            <a:picLocks noChangeAspect="1"/>
          </p:cNvPicPr>
          <p:nvPr/>
        </p:nvPicPr>
        <p:blipFill>
          <a:blip>
            <a:extLst>
              <a:ext uri="{96DAC541-7B7A-43D3-8B79-37D633B846F1}">
                <asvg:svgBlip xmlns:asvg="http://schemas.microsoft.com/office/drawing/2016/SVG/main" r:embed="rId180"/>
              </a:ext>
            </a:extLst>
          </a:blip>
          <a:stretch>
            <a:fillRect/>
          </a:stretch>
        </p:blipFill>
        <p:spPr>
          <a:xfrm>
            <a:off x="1181100" y="6079259"/>
            <a:ext cx="304800" cy="304800"/>
          </a:xfrm>
          <a:prstGeom prst="rect">
            <a:avLst/>
          </a:prstGeom>
        </p:spPr>
      </p:pic>
      <p:pic>
        <p:nvPicPr>
          <p:cNvPr id="367" name="Graphic 366">
            <a:extLst>
              <a:ext uri="{FF2B5EF4-FFF2-40B4-BE49-F238E27FC236}">
                <a16:creationId xmlns:a16="http://schemas.microsoft.com/office/drawing/2014/main" id="{A67619CF-7F16-3F9A-5E2A-8B5034C9894D}"/>
              </a:ext>
            </a:extLst>
          </p:cNvPr>
          <p:cNvPicPr>
            <a:picLocks noChangeAspect="1"/>
          </p:cNvPicPr>
          <p:nvPr/>
        </p:nvPicPr>
        <p:blipFill>
          <a:blip>
            <a:extLst>
              <a:ext uri="{96DAC541-7B7A-43D3-8B79-37D633B846F1}">
                <asvg:svgBlip xmlns:asvg="http://schemas.microsoft.com/office/drawing/2016/SVG/main" r:embed="rId181"/>
              </a:ext>
            </a:extLst>
          </a:blip>
          <a:stretch>
            <a:fillRect/>
          </a:stretch>
        </p:blipFill>
        <p:spPr>
          <a:xfrm>
            <a:off x="1816100" y="6079259"/>
            <a:ext cx="304800" cy="304800"/>
          </a:xfrm>
          <a:prstGeom prst="rect">
            <a:avLst/>
          </a:prstGeom>
        </p:spPr>
      </p:pic>
      <p:pic>
        <p:nvPicPr>
          <p:cNvPr id="369" name="Graphic 368">
            <a:extLst>
              <a:ext uri="{FF2B5EF4-FFF2-40B4-BE49-F238E27FC236}">
                <a16:creationId xmlns:a16="http://schemas.microsoft.com/office/drawing/2014/main" id="{86BE8B74-0FCA-EC89-F308-0FA492E0FBDA}"/>
              </a:ext>
            </a:extLst>
          </p:cNvPr>
          <p:cNvPicPr>
            <a:picLocks noChangeAspect="1"/>
          </p:cNvPicPr>
          <p:nvPr/>
        </p:nvPicPr>
        <p:blipFill>
          <a:blip>
            <a:extLst>
              <a:ext uri="{96DAC541-7B7A-43D3-8B79-37D633B846F1}">
                <asvg:svgBlip xmlns:asvg="http://schemas.microsoft.com/office/drawing/2016/SVG/main" r:embed="rId182"/>
              </a:ext>
            </a:extLst>
          </a:blip>
          <a:stretch>
            <a:fillRect/>
          </a:stretch>
        </p:blipFill>
        <p:spPr>
          <a:xfrm>
            <a:off x="2451100" y="6079259"/>
            <a:ext cx="304800" cy="304800"/>
          </a:xfrm>
          <a:prstGeom prst="rect">
            <a:avLst/>
          </a:prstGeom>
        </p:spPr>
      </p:pic>
      <p:pic>
        <p:nvPicPr>
          <p:cNvPr id="371" name="Graphic 370">
            <a:extLst>
              <a:ext uri="{FF2B5EF4-FFF2-40B4-BE49-F238E27FC236}">
                <a16:creationId xmlns:a16="http://schemas.microsoft.com/office/drawing/2014/main" id="{3B977F9A-E914-38AB-B5B5-32A0635488D5}"/>
              </a:ext>
            </a:extLst>
          </p:cNvPr>
          <p:cNvPicPr>
            <a:picLocks noChangeAspect="1"/>
          </p:cNvPicPr>
          <p:nvPr/>
        </p:nvPicPr>
        <p:blipFill>
          <a:blip>
            <a:extLst>
              <a:ext uri="{96DAC541-7B7A-43D3-8B79-37D633B846F1}">
                <asvg:svgBlip xmlns:asvg="http://schemas.microsoft.com/office/drawing/2016/SVG/main" r:embed="rId183"/>
              </a:ext>
            </a:extLst>
          </a:blip>
          <a:stretch>
            <a:fillRect/>
          </a:stretch>
        </p:blipFill>
        <p:spPr>
          <a:xfrm>
            <a:off x="3086100" y="6079259"/>
            <a:ext cx="304800" cy="304800"/>
          </a:xfrm>
          <a:prstGeom prst="rect">
            <a:avLst/>
          </a:prstGeom>
        </p:spPr>
      </p:pic>
      <p:pic>
        <p:nvPicPr>
          <p:cNvPr id="373" name="Graphic 372">
            <a:extLst>
              <a:ext uri="{FF2B5EF4-FFF2-40B4-BE49-F238E27FC236}">
                <a16:creationId xmlns:a16="http://schemas.microsoft.com/office/drawing/2014/main" id="{734BFDE2-5A12-1487-D0A9-3AF53972E53E}"/>
              </a:ext>
            </a:extLst>
          </p:cNvPr>
          <p:cNvPicPr>
            <a:picLocks noChangeAspect="1"/>
          </p:cNvPicPr>
          <p:nvPr/>
        </p:nvPicPr>
        <p:blipFill>
          <a:blip>
            <a:extLst>
              <a:ext uri="{96DAC541-7B7A-43D3-8B79-37D633B846F1}">
                <asvg:svgBlip xmlns:asvg="http://schemas.microsoft.com/office/drawing/2016/SVG/main" r:embed="rId184"/>
              </a:ext>
            </a:extLst>
          </a:blip>
          <a:stretch>
            <a:fillRect/>
          </a:stretch>
        </p:blipFill>
        <p:spPr>
          <a:xfrm>
            <a:off x="3721100" y="6079259"/>
            <a:ext cx="304800" cy="304800"/>
          </a:xfrm>
          <a:prstGeom prst="rect">
            <a:avLst/>
          </a:prstGeom>
        </p:spPr>
      </p:pic>
      <p:pic>
        <p:nvPicPr>
          <p:cNvPr id="375" name="Graphic 374">
            <a:extLst>
              <a:ext uri="{FF2B5EF4-FFF2-40B4-BE49-F238E27FC236}">
                <a16:creationId xmlns:a16="http://schemas.microsoft.com/office/drawing/2014/main" id="{D536255F-1EF5-28DA-22F4-3DDFA536B59D}"/>
              </a:ext>
            </a:extLst>
          </p:cNvPr>
          <p:cNvPicPr>
            <a:picLocks noChangeAspect="1"/>
          </p:cNvPicPr>
          <p:nvPr/>
        </p:nvPicPr>
        <p:blipFill>
          <a:blip>
            <a:extLst>
              <a:ext uri="{96DAC541-7B7A-43D3-8B79-37D633B846F1}">
                <asvg:svgBlip xmlns:asvg="http://schemas.microsoft.com/office/drawing/2016/SVG/main" r:embed="rId185"/>
              </a:ext>
            </a:extLst>
          </a:blip>
          <a:stretch>
            <a:fillRect/>
          </a:stretch>
        </p:blipFill>
        <p:spPr>
          <a:xfrm>
            <a:off x="4356100" y="6079259"/>
            <a:ext cx="304800" cy="304800"/>
          </a:xfrm>
          <a:prstGeom prst="rect">
            <a:avLst/>
          </a:prstGeom>
        </p:spPr>
      </p:pic>
      <p:pic>
        <p:nvPicPr>
          <p:cNvPr id="377" name="Graphic 376">
            <a:extLst>
              <a:ext uri="{FF2B5EF4-FFF2-40B4-BE49-F238E27FC236}">
                <a16:creationId xmlns:a16="http://schemas.microsoft.com/office/drawing/2014/main" id="{E699E51F-956F-F440-B117-D8E88AE04DA5}"/>
              </a:ext>
            </a:extLst>
          </p:cNvPr>
          <p:cNvPicPr>
            <a:picLocks noChangeAspect="1"/>
          </p:cNvPicPr>
          <p:nvPr/>
        </p:nvPicPr>
        <p:blipFill>
          <a:blip>
            <a:extLst>
              <a:ext uri="{96DAC541-7B7A-43D3-8B79-37D633B846F1}">
                <asvg:svgBlip xmlns:asvg="http://schemas.microsoft.com/office/drawing/2016/SVG/main" r:embed="rId186"/>
              </a:ext>
            </a:extLst>
          </a:blip>
          <a:stretch>
            <a:fillRect/>
          </a:stretch>
        </p:blipFill>
        <p:spPr>
          <a:xfrm>
            <a:off x="4991100" y="6079259"/>
            <a:ext cx="304800" cy="304800"/>
          </a:xfrm>
          <a:prstGeom prst="rect">
            <a:avLst/>
          </a:prstGeom>
        </p:spPr>
      </p:pic>
      <p:pic>
        <p:nvPicPr>
          <p:cNvPr id="379" name="Graphic 378">
            <a:extLst>
              <a:ext uri="{FF2B5EF4-FFF2-40B4-BE49-F238E27FC236}">
                <a16:creationId xmlns:a16="http://schemas.microsoft.com/office/drawing/2014/main" id="{D6035DCC-E60A-FF17-07E9-D4C547E274A8}"/>
              </a:ext>
            </a:extLst>
          </p:cNvPr>
          <p:cNvPicPr>
            <a:picLocks noChangeAspect="1"/>
          </p:cNvPicPr>
          <p:nvPr/>
        </p:nvPicPr>
        <p:blipFill>
          <a:blip>
            <a:extLst>
              <a:ext uri="{96DAC541-7B7A-43D3-8B79-37D633B846F1}">
                <asvg:svgBlip xmlns:asvg="http://schemas.microsoft.com/office/drawing/2016/SVG/main" r:embed="rId187"/>
              </a:ext>
            </a:extLst>
          </a:blip>
          <a:stretch>
            <a:fillRect/>
          </a:stretch>
        </p:blipFill>
        <p:spPr>
          <a:xfrm>
            <a:off x="5626100" y="6079259"/>
            <a:ext cx="304800" cy="304800"/>
          </a:xfrm>
          <a:prstGeom prst="rect">
            <a:avLst/>
          </a:prstGeom>
        </p:spPr>
      </p:pic>
      <p:pic>
        <p:nvPicPr>
          <p:cNvPr id="381" name="Graphic 380">
            <a:extLst>
              <a:ext uri="{FF2B5EF4-FFF2-40B4-BE49-F238E27FC236}">
                <a16:creationId xmlns:a16="http://schemas.microsoft.com/office/drawing/2014/main" id="{D032AB09-976F-79FF-6EAC-3312DCFD4328}"/>
              </a:ext>
            </a:extLst>
          </p:cNvPr>
          <p:cNvPicPr>
            <a:picLocks noChangeAspect="1"/>
          </p:cNvPicPr>
          <p:nvPr/>
        </p:nvPicPr>
        <p:blipFill>
          <a:blip>
            <a:extLst>
              <a:ext uri="{96DAC541-7B7A-43D3-8B79-37D633B846F1}">
                <asvg:svgBlip xmlns:asvg="http://schemas.microsoft.com/office/drawing/2016/SVG/main" r:embed="rId188"/>
              </a:ext>
            </a:extLst>
          </a:blip>
          <a:stretch>
            <a:fillRect/>
          </a:stretch>
        </p:blipFill>
        <p:spPr>
          <a:xfrm>
            <a:off x="6261100" y="6079259"/>
            <a:ext cx="304800" cy="304800"/>
          </a:xfrm>
          <a:prstGeom prst="rect">
            <a:avLst/>
          </a:prstGeom>
        </p:spPr>
      </p:pic>
      <p:pic>
        <p:nvPicPr>
          <p:cNvPr id="383" name="Graphic 382">
            <a:extLst>
              <a:ext uri="{FF2B5EF4-FFF2-40B4-BE49-F238E27FC236}">
                <a16:creationId xmlns:a16="http://schemas.microsoft.com/office/drawing/2014/main" id="{DB883FC6-CAFA-43CC-4442-6CE8451B2E8D}"/>
              </a:ext>
            </a:extLst>
          </p:cNvPr>
          <p:cNvPicPr>
            <a:picLocks noChangeAspect="1"/>
          </p:cNvPicPr>
          <p:nvPr/>
        </p:nvPicPr>
        <p:blipFill>
          <a:blip>
            <a:extLst>
              <a:ext uri="{96DAC541-7B7A-43D3-8B79-37D633B846F1}">
                <asvg:svgBlip xmlns:asvg="http://schemas.microsoft.com/office/drawing/2016/SVG/main" r:embed="rId189"/>
              </a:ext>
            </a:extLst>
          </a:blip>
          <a:stretch>
            <a:fillRect/>
          </a:stretch>
        </p:blipFill>
        <p:spPr>
          <a:xfrm>
            <a:off x="6896100" y="6079259"/>
            <a:ext cx="304800" cy="304800"/>
          </a:xfrm>
          <a:prstGeom prst="rect">
            <a:avLst/>
          </a:prstGeom>
        </p:spPr>
      </p:pic>
      <p:pic>
        <p:nvPicPr>
          <p:cNvPr id="385" name="Graphic 384">
            <a:extLst>
              <a:ext uri="{FF2B5EF4-FFF2-40B4-BE49-F238E27FC236}">
                <a16:creationId xmlns:a16="http://schemas.microsoft.com/office/drawing/2014/main" id="{F648DBB8-008D-D4DF-E89D-340EBD1B1591}"/>
              </a:ext>
            </a:extLst>
          </p:cNvPr>
          <p:cNvPicPr>
            <a:picLocks noChangeAspect="1"/>
          </p:cNvPicPr>
          <p:nvPr/>
        </p:nvPicPr>
        <p:blipFill>
          <a:blip>
            <a:extLst>
              <a:ext uri="{96DAC541-7B7A-43D3-8B79-37D633B846F1}">
                <asvg:svgBlip xmlns:asvg="http://schemas.microsoft.com/office/drawing/2016/SVG/main" r:embed="rId190"/>
              </a:ext>
            </a:extLst>
          </a:blip>
          <a:stretch>
            <a:fillRect/>
          </a:stretch>
        </p:blipFill>
        <p:spPr>
          <a:xfrm>
            <a:off x="3086100" y="3625850"/>
            <a:ext cx="304800" cy="304800"/>
          </a:xfrm>
          <a:prstGeom prst="rect">
            <a:avLst/>
          </a:prstGeom>
        </p:spPr>
      </p:pic>
      <p:pic>
        <p:nvPicPr>
          <p:cNvPr id="387" name="Graphic 386">
            <a:extLst>
              <a:ext uri="{FF2B5EF4-FFF2-40B4-BE49-F238E27FC236}">
                <a16:creationId xmlns:a16="http://schemas.microsoft.com/office/drawing/2014/main" id="{6954B0E1-8229-619B-5CED-ED96DCA1150C}"/>
              </a:ext>
            </a:extLst>
          </p:cNvPr>
          <p:cNvPicPr>
            <a:picLocks noChangeAspect="1"/>
          </p:cNvPicPr>
          <p:nvPr/>
        </p:nvPicPr>
        <p:blipFill>
          <a:blip>
            <a:extLst>
              <a:ext uri="{96DAC541-7B7A-43D3-8B79-37D633B846F1}">
                <asvg:svgBlip xmlns:asvg="http://schemas.microsoft.com/office/drawing/2016/SVG/main" r:embed="rId191"/>
              </a:ext>
            </a:extLst>
          </a:blip>
          <a:stretch>
            <a:fillRect/>
          </a:stretch>
        </p:blipFill>
        <p:spPr>
          <a:xfrm>
            <a:off x="3721100" y="3625850"/>
            <a:ext cx="304800" cy="304800"/>
          </a:xfrm>
          <a:prstGeom prst="rect">
            <a:avLst/>
          </a:prstGeom>
        </p:spPr>
      </p:pic>
      <p:pic>
        <p:nvPicPr>
          <p:cNvPr id="389" name="Graphic 388">
            <a:extLst>
              <a:ext uri="{FF2B5EF4-FFF2-40B4-BE49-F238E27FC236}">
                <a16:creationId xmlns:a16="http://schemas.microsoft.com/office/drawing/2014/main" id="{CE6F3625-FBE8-AF48-3C38-E50F0466A712}"/>
              </a:ext>
            </a:extLst>
          </p:cNvPr>
          <p:cNvPicPr>
            <a:picLocks noChangeAspect="1"/>
          </p:cNvPicPr>
          <p:nvPr/>
        </p:nvPicPr>
        <p:blipFill>
          <a:blip>
            <a:extLst>
              <a:ext uri="{96DAC541-7B7A-43D3-8B79-37D633B846F1}">
                <asvg:svgBlip xmlns:asvg="http://schemas.microsoft.com/office/drawing/2016/SVG/main" r:embed="rId192"/>
              </a:ext>
            </a:extLst>
          </a:blip>
          <a:stretch>
            <a:fillRect/>
          </a:stretch>
        </p:blipFill>
        <p:spPr>
          <a:xfrm>
            <a:off x="3721100" y="5109593"/>
            <a:ext cx="304800" cy="304800"/>
          </a:xfrm>
          <a:prstGeom prst="rect">
            <a:avLst/>
          </a:prstGeom>
        </p:spPr>
      </p:pic>
      <p:sp>
        <p:nvSpPr>
          <p:cNvPr id="6" name="Text Placeholder 5">
            <a:extLst>
              <a:ext uri="{FF2B5EF4-FFF2-40B4-BE49-F238E27FC236}">
                <a16:creationId xmlns:a16="http://schemas.microsoft.com/office/drawing/2014/main" id="{97CEEAF4-2E4B-FE93-9208-C77704197A0F}"/>
              </a:ext>
            </a:extLst>
          </p:cNvPr>
          <p:cNvSpPr>
            <a:spLocks noGrp="1"/>
          </p:cNvSpPr>
          <p:nvPr>
            <p:ph type="body" idx="1"/>
          </p:nvPr>
        </p:nvSpPr>
        <p:spPr/>
        <p:txBody>
          <a:bodyPr/>
          <a:lstStyle/>
          <a:p>
            <a:r>
              <a:rPr lang="en-GB" dirty="0"/>
              <a:t>Scale icons proportionally. Use orange, white, or purple, depending on context.</a:t>
            </a:r>
            <a:endParaRPr lang="en-CZ" dirty="0"/>
          </a:p>
        </p:txBody>
      </p:sp>
      <p:sp>
        <p:nvSpPr>
          <p:cNvPr id="4" name="Title 3">
            <a:extLst>
              <a:ext uri="{FF2B5EF4-FFF2-40B4-BE49-F238E27FC236}">
                <a16:creationId xmlns:a16="http://schemas.microsoft.com/office/drawing/2014/main" id="{2DE5BEB6-B17A-6EF7-A831-6AF7C0303797}"/>
              </a:ext>
            </a:extLst>
          </p:cNvPr>
          <p:cNvSpPr>
            <a:spLocks noGrp="1"/>
          </p:cNvSpPr>
          <p:nvPr>
            <p:ph type="title"/>
          </p:nvPr>
        </p:nvSpPr>
        <p:spPr/>
        <p:txBody>
          <a:bodyPr/>
          <a:lstStyle/>
          <a:p>
            <a:r>
              <a:rPr lang="en-GB" dirty="0"/>
              <a:t>Icons</a:t>
            </a:r>
            <a:endParaRPr lang="en-CZ" dirty="0"/>
          </a:p>
        </p:txBody>
      </p:sp>
    </p:spTree>
    <p:extLst>
      <p:ext uri="{BB962C8B-B14F-4D97-AF65-F5344CB8AC3E}">
        <p14:creationId xmlns:p14="http://schemas.microsoft.com/office/powerpoint/2010/main" val="4232003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Tile">
            <a:extLst>
              <a:ext uri="{FF2B5EF4-FFF2-40B4-BE49-F238E27FC236}">
                <a16:creationId xmlns:a16="http://schemas.microsoft.com/office/drawing/2014/main" id="{96D344A7-BE2D-E6C5-0796-2D49FAF5A4B8}"/>
              </a:ext>
            </a:extLst>
          </p:cNvPr>
          <p:cNvGrpSpPr/>
          <p:nvPr/>
        </p:nvGrpSpPr>
        <p:grpSpPr>
          <a:xfrm>
            <a:off x="515938" y="1685578"/>
            <a:ext cx="2253908" cy="2029972"/>
            <a:chOff x="2078984" y="1761778"/>
            <a:chExt cx="2253908" cy="2029972"/>
          </a:xfrm>
        </p:grpSpPr>
        <p:sp>
          <p:nvSpPr>
            <p:cNvPr id="3" name="Shape">
              <a:extLst>
                <a:ext uri="{FF2B5EF4-FFF2-40B4-BE49-F238E27FC236}">
                  <a16:creationId xmlns:a16="http://schemas.microsoft.com/office/drawing/2014/main" id="{A2E8118D-40A1-A791-B0DD-76F642B8853A}"/>
                </a:ext>
              </a:extLst>
            </p:cNvPr>
            <p:cNvSpPr/>
            <p:nvPr/>
          </p:nvSpPr>
          <p:spPr>
            <a:xfrm>
              <a:off x="2078984" y="1761778"/>
              <a:ext cx="2253908" cy="2029972"/>
            </a:xfrm>
            <a:prstGeom prst="roundRect">
              <a:avLst>
                <a:gd name="adj" fmla="val 11236"/>
              </a:avLst>
            </a:prstGeom>
            <a:solidFill>
              <a:srgbClr val="FBFBFB"/>
            </a:solidFill>
            <a:ln w="28575">
              <a:solidFill>
                <a:schemeClr val="bg1"/>
              </a:solidFill>
            </a:ln>
            <a:effectLst>
              <a:outerShdw blurRad="673100" dist="38100" dir="5820000" algn="tl"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a:extLst>
                <a:ext uri="{FF2B5EF4-FFF2-40B4-BE49-F238E27FC236}">
                  <a16:creationId xmlns:a16="http://schemas.microsoft.com/office/drawing/2014/main" id="{0A0A3861-B7DB-79F5-7FE8-3B3B63509F76}"/>
                </a:ext>
              </a:extLst>
            </p:cNvPr>
            <p:cNvSpPr txBox="1"/>
            <p:nvPr/>
          </p:nvSpPr>
          <p:spPr>
            <a:xfrm>
              <a:off x="2485938" y="2850330"/>
              <a:ext cx="1440000" cy="523220"/>
            </a:xfrm>
            <a:prstGeom prst="rect">
              <a:avLst/>
            </a:prstGeom>
            <a:noFill/>
          </p:spPr>
          <p:txBody>
            <a:bodyPr wrap="square">
              <a:spAutoFit/>
            </a:bodyPr>
            <a:lstStyle/>
            <a:p>
              <a:pPr marL="0" indent="0" algn="ctr">
                <a:buNone/>
              </a:pPr>
              <a:r>
                <a:rPr lang="en-US" sz="1400" noProof="0" dirty="0"/>
                <a:t>Multichannel Content </a:t>
              </a:r>
              <a:r>
                <a:rPr lang="en-US" sz="1400" dirty="0"/>
                <a:t>R</a:t>
              </a:r>
              <a:r>
                <a:rPr lang="en-US" sz="1400" noProof="0" dirty="0" err="1"/>
                <a:t>euse</a:t>
              </a:r>
              <a:endParaRPr lang="cs-CZ" sz="1400" noProof="0" dirty="0"/>
            </a:p>
          </p:txBody>
        </p:sp>
        <p:pic>
          <p:nvPicPr>
            <p:cNvPr id="5" name="Icon">
              <a:extLst>
                <a:ext uri="{FF2B5EF4-FFF2-40B4-BE49-F238E27FC236}">
                  <a16:creationId xmlns:a16="http://schemas.microsoft.com/office/drawing/2014/main" id="{17E91A7C-CF76-AC99-05C6-B3283A30A42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64699" y="2129399"/>
              <a:ext cx="482478" cy="482478"/>
            </a:xfrm>
            <a:prstGeom prst="rect">
              <a:avLst/>
            </a:prstGeom>
          </p:spPr>
        </p:pic>
      </p:grpSp>
      <p:grpSp>
        <p:nvGrpSpPr>
          <p:cNvPr id="6" name="Tile">
            <a:extLst>
              <a:ext uri="{FF2B5EF4-FFF2-40B4-BE49-F238E27FC236}">
                <a16:creationId xmlns:a16="http://schemas.microsoft.com/office/drawing/2014/main" id="{08D27EBF-7D2B-9E5F-922D-0888FC6A91AF}"/>
              </a:ext>
            </a:extLst>
          </p:cNvPr>
          <p:cNvGrpSpPr/>
          <p:nvPr/>
        </p:nvGrpSpPr>
        <p:grpSpPr>
          <a:xfrm>
            <a:off x="515938" y="3951063"/>
            <a:ext cx="2253908" cy="2029972"/>
            <a:chOff x="2078984" y="4027263"/>
            <a:chExt cx="2253908" cy="2029972"/>
          </a:xfrm>
        </p:grpSpPr>
        <p:sp>
          <p:nvSpPr>
            <p:cNvPr id="7" name="Shape">
              <a:extLst>
                <a:ext uri="{FF2B5EF4-FFF2-40B4-BE49-F238E27FC236}">
                  <a16:creationId xmlns:a16="http://schemas.microsoft.com/office/drawing/2014/main" id="{31AE9095-88BB-9416-111F-6368F26DB1A2}"/>
                </a:ext>
              </a:extLst>
            </p:cNvPr>
            <p:cNvSpPr/>
            <p:nvPr/>
          </p:nvSpPr>
          <p:spPr>
            <a:xfrm>
              <a:off x="2078984" y="4027263"/>
              <a:ext cx="2253908" cy="2029972"/>
            </a:xfrm>
            <a:prstGeom prst="roundRect">
              <a:avLst>
                <a:gd name="adj" fmla="val 11236"/>
              </a:avLst>
            </a:prstGeom>
            <a:solidFill>
              <a:srgbClr val="FBFBFB"/>
            </a:solidFill>
            <a:ln w="28575">
              <a:solidFill>
                <a:schemeClr val="bg1"/>
              </a:solidFill>
            </a:ln>
            <a:effectLst>
              <a:outerShdw blurRad="673100" dist="38100" dir="5820000" algn="tl"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a:extLst>
                <a:ext uri="{FF2B5EF4-FFF2-40B4-BE49-F238E27FC236}">
                  <a16:creationId xmlns:a16="http://schemas.microsoft.com/office/drawing/2014/main" id="{20980215-45EE-0CCA-544F-9425962FE379}"/>
                </a:ext>
              </a:extLst>
            </p:cNvPr>
            <p:cNvSpPr txBox="1"/>
            <p:nvPr/>
          </p:nvSpPr>
          <p:spPr>
            <a:xfrm>
              <a:off x="2485938" y="5115815"/>
              <a:ext cx="1440000" cy="523220"/>
            </a:xfrm>
            <a:prstGeom prst="rect">
              <a:avLst/>
            </a:prstGeom>
            <a:noFill/>
          </p:spPr>
          <p:txBody>
            <a:bodyPr wrap="square">
              <a:spAutoFit/>
            </a:bodyPr>
            <a:lstStyle/>
            <a:p>
              <a:pPr algn="ctr"/>
              <a:r>
                <a:rPr lang="en-US" sz="1400"/>
                <a:t>Native Commerce</a:t>
              </a:r>
              <a:endParaRPr lang="cs-CZ" sz="1400"/>
            </a:p>
          </p:txBody>
        </p:sp>
        <p:pic>
          <p:nvPicPr>
            <p:cNvPr id="9" name="Icon">
              <a:extLst>
                <a:ext uri="{FF2B5EF4-FFF2-40B4-BE49-F238E27FC236}">
                  <a16:creationId xmlns:a16="http://schemas.microsoft.com/office/drawing/2014/main" id="{D80DD8BB-FCFC-73E5-4270-DBCFA9BE41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953013" y="4343208"/>
              <a:ext cx="505851" cy="529939"/>
            </a:xfrm>
            <a:prstGeom prst="rect">
              <a:avLst/>
            </a:prstGeom>
          </p:spPr>
        </p:pic>
      </p:grpSp>
      <p:grpSp>
        <p:nvGrpSpPr>
          <p:cNvPr id="10" name="Tile">
            <a:extLst>
              <a:ext uri="{FF2B5EF4-FFF2-40B4-BE49-F238E27FC236}">
                <a16:creationId xmlns:a16="http://schemas.microsoft.com/office/drawing/2014/main" id="{CFF93A37-7357-94E3-3621-D5F9BDE12348}"/>
              </a:ext>
            </a:extLst>
          </p:cNvPr>
          <p:cNvGrpSpPr/>
          <p:nvPr/>
        </p:nvGrpSpPr>
        <p:grpSpPr>
          <a:xfrm>
            <a:off x="5657246" y="3951063"/>
            <a:ext cx="2253908" cy="2029972"/>
            <a:chOff x="7220292" y="4027263"/>
            <a:chExt cx="2253908" cy="2029972"/>
          </a:xfrm>
        </p:grpSpPr>
        <p:sp>
          <p:nvSpPr>
            <p:cNvPr id="11" name="Shape">
              <a:extLst>
                <a:ext uri="{FF2B5EF4-FFF2-40B4-BE49-F238E27FC236}">
                  <a16:creationId xmlns:a16="http://schemas.microsoft.com/office/drawing/2014/main" id="{4B7D0B13-FDB0-382E-FB90-8D15AAD3B1EC}"/>
                </a:ext>
              </a:extLst>
            </p:cNvPr>
            <p:cNvSpPr/>
            <p:nvPr/>
          </p:nvSpPr>
          <p:spPr>
            <a:xfrm>
              <a:off x="7220292" y="4027263"/>
              <a:ext cx="2253908" cy="2029972"/>
            </a:xfrm>
            <a:prstGeom prst="roundRect">
              <a:avLst>
                <a:gd name="adj" fmla="val 11236"/>
              </a:avLst>
            </a:prstGeom>
            <a:solidFill>
              <a:srgbClr val="FBFBFB"/>
            </a:solidFill>
            <a:ln w="28575">
              <a:solidFill>
                <a:schemeClr val="bg1"/>
              </a:solidFill>
            </a:ln>
            <a:effectLst>
              <a:outerShdw blurRad="673100" dist="38100" dir="5820000" algn="tl"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a:extLst>
                <a:ext uri="{FF2B5EF4-FFF2-40B4-BE49-F238E27FC236}">
                  <a16:creationId xmlns:a16="http://schemas.microsoft.com/office/drawing/2014/main" id="{9BC22A62-C5DD-FB56-788D-35554E573B70}"/>
                </a:ext>
              </a:extLst>
            </p:cNvPr>
            <p:cNvSpPr txBox="1"/>
            <p:nvPr/>
          </p:nvSpPr>
          <p:spPr>
            <a:xfrm>
              <a:off x="7251700" y="4969818"/>
              <a:ext cx="2222500" cy="738664"/>
            </a:xfrm>
            <a:prstGeom prst="rect">
              <a:avLst/>
            </a:prstGeom>
            <a:noFill/>
          </p:spPr>
          <p:txBody>
            <a:bodyPr wrap="square">
              <a:spAutoFit/>
            </a:bodyPr>
            <a:lstStyle/>
            <a:p>
              <a:pPr algn="ctr"/>
              <a:r>
                <a:rPr lang="en-US" sz="1400"/>
                <a:t>AIRA for Content Development and Digital Marketing Assistance</a:t>
              </a:r>
            </a:p>
          </p:txBody>
        </p:sp>
        <p:pic>
          <p:nvPicPr>
            <p:cNvPr id="13" name="Icon">
              <a:extLst>
                <a:ext uri="{FF2B5EF4-FFF2-40B4-BE49-F238E27FC236}">
                  <a16:creationId xmlns:a16="http://schemas.microsoft.com/office/drawing/2014/main" id="{E723CB04-781A-55A6-7B4B-9AE81F7FAF9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69659" y="4306570"/>
              <a:ext cx="555174" cy="529939"/>
            </a:xfrm>
            <a:prstGeom prst="rect">
              <a:avLst/>
            </a:prstGeom>
          </p:spPr>
        </p:pic>
      </p:grpSp>
      <p:grpSp>
        <p:nvGrpSpPr>
          <p:cNvPr id="14" name="Tile">
            <a:extLst>
              <a:ext uri="{FF2B5EF4-FFF2-40B4-BE49-F238E27FC236}">
                <a16:creationId xmlns:a16="http://schemas.microsoft.com/office/drawing/2014/main" id="{EBBE1B8B-4674-14A8-A239-E6CD5BABB1B7}"/>
              </a:ext>
            </a:extLst>
          </p:cNvPr>
          <p:cNvGrpSpPr/>
          <p:nvPr/>
        </p:nvGrpSpPr>
        <p:grpSpPr>
          <a:xfrm>
            <a:off x="3086592" y="3951063"/>
            <a:ext cx="2253908" cy="2029972"/>
            <a:chOff x="4649638" y="4027263"/>
            <a:chExt cx="2253908" cy="2029972"/>
          </a:xfrm>
        </p:grpSpPr>
        <p:sp>
          <p:nvSpPr>
            <p:cNvPr id="15" name="Shape">
              <a:extLst>
                <a:ext uri="{FF2B5EF4-FFF2-40B4-BE49-F238E27FC236}">
                  <a16:creationId xmlns:a16="http://schemas.microsoft.com/office/drawing/2014/main" id="{07AFCCA1-E99E-B0A3-88BE-C11BCE9AD369}"/>
                </a:ext>
              </a:extLst>
            </p:cNvPr>
            <p:cNvSpPr/>
            <p:nvPr/>
          </p:nvSpPr>
          <p:spPr>
            <a:xfrm>
              <a:off x="4649638" y="4027263"/>
              <a:ext cx="2253908" cy="2029972"/>
            </a:xfrm>
            <a:prstGeom prst="roundRect">
              <a:avLst>
                <a:gd name="adj" fmla="val 11236"/>
              </a:avLst>
            </a:prstGeom>
            <a:solidFill>
              <a:srgbClr val="FBFBFB"/>
            </a:solidFill>
            <a:ln w="28575">
              <a:solidFill>
                <a:schemeClr val="bg1"/>
              </a:solidFill>
            </a:ln>
            <a:effectLst>
              <a:outerShdw blurRad="673100" dist="38100" dir="5820000" algn="tl"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a:extLst>
                <a:ext uri="{FF2B5EF4-FFF2-40B4-BE49-F238E27FC236}">
                  <a16:creationId xmlns:a16="http://schemas.microsoft.com/office/drawing/2014/main" id="{50871163-96EA-C532-A20A-394C73C01679}"/>
                </a:ext>
              </a:extLst>
            </p:cNvPr>
            <p:cNvSpPr txBox="1"/>
            <p:nvPr/>
          </p:nvSpPr>
          <p:spPr>
            <a:xfrm>
              <a:off x="5039308" y="5115815"/>
              <a:ext cx="1440000" cy="523220"/>
            </a:xfrm>
            <a:prstGeom prst="rect">
              <a:avLst/>
            </a:prstGeom>
            <a:noFill/>
          </p:spPr>
          <p:txBody>
            <a:bodyPr wrap="square">
              <a:spAutoFit/>
            </a:bodyPr>
            <a:lstStyle/>
            <a:p>
              <a:pPr algn="ctr"/>
              <a:r>
                <a:rPr lang="en-US" sz="1400"/>
                <a:t>Membership Experiences</a:t>
              </a:r>
              <a:endParaRPr lang="cs-CZ" sz="1400"/>
            </a:p>
          </p:txBody>
        </p:sp>
        <p:pic>
          <p:nvPicPr>
            <p:cNvPr id="17" name="Icon">
              <a:extLst>
                <a:ext uri="{FF2B5EF4-FFF2-40B4-BE49-F238E27FC236}">
                  <a16:creationId xmlns:a16="http://schemas.microsoft.com/office/drawing/2014/main" id="{56E481B7-4CB2-25B7-63CD-B549381E990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517180" y="4343208"/>
              <a:ext cx="484257" cy="484257"/>
            </a:xfrm>
            <a:prstGeom prst="rect">
              <a:avLst/>
            </a:prstGeom>
          </p:spPr>
        </p:pic>
      </p:grpSp>
      <p:grpSp>
        <p:nvGrpSpPr>
          <p:cNvPr id="18" name="Tile">
            <a:extLst>
              <a:ext uri="{FF2B5EF4-FFF2-40B4-BE49-F238E27FC236}">
                <a16:creationId xmlns:a16="http://schemas.microsoft.com/office/drawing/2014/main" id="{35E7D106-FEF2-D01E-DA38-A67246AE8A5E}"/>
              </a:ext>
            </a:extLst>
          </p:cNvPr>
          <p:cNvGrpSpPr/>
          <p:nvPr/>
        </p:nvGrpSpPr>
        <p:grpSpPr>
          <a:xfrm>
            <a:off x="5657246" y="1698265"/>
            <a:ext cx="2253908" cy="2029972"/>
            <a:chOff x="7220292" y="1774465"/>
            <a:chExt cx="2253908" cy="2029972"/>
          </a:xfrm>
        </p:grpSpPr>
        <p:sp>
          <p:nvSpPr>
            <p:cNvPr id="19" name="Shape">
              <a:extLst>
                <a:ext uri="{FF2B5EF4-FFF2-40B4-BE49-F238E27FC236}">
                  <a16:creationId xmlns:a16="http://schemas.microsoft.com/office/drawing/2014/main" id="{D36A5177-BC08-21CC-5C7C-313E99CB1481}"/>
                </a:ext>
              </a:extLst>
            </p:cNvPr>
            <p:cNvSpPr/>
            <p:nvPr/>
          </p:nvSpPr>
          <p:spPr>
            <a:xfrm>
              <a:off x="7220292" y="1774465"/>
              <a:ext cx="2253908" cy="2029972"/>
            </a:xfrm>
            <a:prstGeom prst="roundRect">
              <a:avLst>
                <a:gd name="adj" fmla="val 11236"/>
              </a:avLst>
            </a:prstGeom>
            <a:solidFill>
              <a:srgbClr val="FBFBFB"/>
            </a:solidFill>
            <a:ln w="28575">
              <a:solidFill>
                <a:schemeClr val="bg1"/>
              </a:solidFill>
            </a:ln>
            <a:effectLst>
              <a:outerShdw blurRad="673100" dist="38100" dir="5820000" algn="tl"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a:extLst>
                <a:ext uri="{FF2B5EF4-FFF2-40B4-BE49-F238E27FC236}">
                  <a16:creationId xmlns:a16="http://schemas.microsoft.com/office/drawing/2014/main" id="{D100C248-04C7-167C-3627-D15E25ABF516}"/>
                </a:ext>
              </a:extLst>
            </p:cNvPr>
            <p:cNvSpPr txBox="1"/>
            <p:nvPr/>
          </p:nvSpPr>
          <p:spPr>
            <a:xfrm>
              <a:off x="7601835" y="2863017"/>
              <a:ext cx="1440000" cy="523220"/>
            </a:xfrm>
            <a:prstGeom prst="rect">
              <a:avLst/>
            </a:prstGeom>
            <a:noFill/>
          </p:spPr>
          <p:txBody>
            <a:bodyPr wrap="square">
              <a:spAutoFit/>
            </a:bodyPr>
            <a:lstStyle/>
            <a:p>
              <a:pPr algn="ctr"/>
              <a:r>
                <a:rPr lang="en-US" sz="1400"/>
                <a:t>Audience Segmentation</a:t>
              </a:r>
              <a:endParaRPr lang="cs-CZ" sz="1400"/>
            </a:p>
          </p:txBody>
        </p:sp>
        <p:pic>
          <p:nvPicPr>
            <p:cNvPr id="21" name="Icon">
              <a:extLst>
                <a:ext uri="{FF2B5EF4-FFF2-40B4-BE49-F238E27FC236}">
                  <a16:creationId xmlns:a16="http://schemas.microsoft.com/office/drawing/2014/main" id="{6E9643CC-F3F1-FE85-4B0C-5C7DDF1725F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021297" y="2070100"/>
              <a:ext cx="601076" cy="601076"/>
            </a:xfrm>
            <a:prstGeom prst="rect">
              <a:avLst/>
            </a:prstGeom>
          </p:spPr>
        </p:pic>
      </p:grpSp>
      <p:grpSp>
        <p:nvGrpSpPr>
          <p:cNvPr id="22" name="Tile">
            <a:extLst>
              <a:ext uri="{FF2B5EF4-FFF2-40B4-BE49-F238E27FC236}">
                <a16:creationId xmlns:a16="http://schemas.microsoft.com/office/drawing/2014/main" id="{38DD5BBA-D968-0849-D6CA-C7D8C278D45F}"/>
              </a:ext>
            </a:extLst>
          </p:cNvPr>
          <p:cNvGrpSpPr/>
          <p:nvPr/>
        </p:nvGrpSpPr>
        <p:grpSpPr>
          <a:xfrm>
            <a:off x="3086592" y="1685578"/>
            <a:ext cx="2253908" cy="2029972"/>
            <a:chOff x="4649638" y="1761778"/>
            <a:chExt cx="2253908" cy="2029972"/>
          </a:xfrm>
        </p:grpSpPr>
        <p:sp>
          <p:nvSpPr>
            <p:cNvPr id="23" name="Shape">
              <a:extLst>
                <a:ext uri="{FF2B5EF4-FFF2-40B4-BE49-F238E27FC236}">
                  <a16:creationId xmlns:a16="http://schemas.microsoft.com/office/drawing/2014/main" id="{45EA0595-D7B3-0B44-E892-8810A4C39332}"/>
                </a:ext>
              </a:extLst>
            </p:cNvPr>
            <p:cNvSpPr/>
            <p:nvPr/>
          </p:nvSpPr>
          <p:spPr>
            <a:xfrm>
              <a:off x="4649638" y="1761778"/>
              <a:ext cx="2253908" cy="2029972"/>
            </a:xfrm>
            <a:prstGeom prst="roundRect">
              <a:avLst>
                <a:gd name="adj" fmla="val 11236"/>
              </a:avLst>
            </a:prstGeom>
            <a:solidFill>
              <a:srgbClr val="FBFBFB"/>
            </a:solidFill>
            <a:ln w="28575">
              <a:solidFill>
                <a:schemeClr val="bg1"/>
              </a:solidFill>
            </a:ln>
            <a:effectLst>
              <a:outerShdw blurRad="673100" dist="38100" dir="5820000" algn="tl"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a:extLst>
                <a:ext uri="{FF2B5EF4-FFF2-40B4-BE49-F238E27FC236}">
                  <a16:creationId xmlns:a16="http://schemas.microsoft.com/office/drawing/2014/main" id="{3968E000-4A7A-6CA0-B007-5B1F33CB52ED}"/>
                </a:ext>
              </a:extLst>
            </p:cNvPr>
            <p:cNvSpPr txBox="1"/>
            <p:nvPr/>
          </p:nvSpPr>
          <p:spPr>
            <a:xfrm>
              <a:off x="5039308" y="2850330"/>
              <a:ext cx="1440000" cy="738664"/>
            </a:xfrm>
            <a:prstGeom prst="rect">
              <a:avLst/>
            </a:prstGeom>
            <a:noFill/>
          </p:spPr>
          <p:txBody>
            <a:bodyPr wrap="square">
              <a:spAutoFit/>
            </a:bodyPr>
            <a:lstStyle/>
            <a:p>
              <a:pPr algn="ctr"/>
              <a:r>
                <a:rPr lang="en-US" sz="1400" dirty="0"/>
                <a:t>Customer Engagement Optimization</a:t>
              </a:r>
              <a:endParaRPr lang="cs-CZ" sz="1400" dirty="0"/>
            </a:p>
          </p:txBody>
        </p:sp>
        <p:pic>
          <p:nvPicPr>
            <p:cNvPr id="25" name="Icon">
              <a:extLst>
                <a:ext uri="{FF2B5EF4-FFF2-40B4-BE49-F238E27FC236}">
                  <a16:creationId xmlns:a16="http://schemas.microsoft.com/office/drawing/2014/main" id="{2EA12D82-6821-9BE0-D732-47782F921BB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517180" y="2128510"/>
              <a:ext cx="484257" cy="484257"/>
            </a:xfrm>
            <a:prstGeom prst="rect">
              <a:avLst/>
            </a:prstGeom>
          </p:spPr>
        </p:pic>
      </p:grpSp>
      <p:sp>
        <p:nvSpPr>
          <p:cNvPr id="31" name="Text Placeholder 30">
            <a:extLst>
              <a:ext uri="{FF2B5EF4-FFF2-40B4-BE49-F238E27FC236}">
                <a16:creationId xmlns:a16="http://schemas.microsoft.com/office/drawing/2014/main" id="{293DB803-270F-A864-16C9-1DFB4307884F}"/>
              </a:ext>
            </a:extLst>
          </p:cNvPr>
          <p:cNvSpPr>
            <a:spLocks noGrp="1"/>
          </p:cNvSpPr>
          <p:nvPr>
            <p:ph type="body" idx="1"/>
          </p:nvPr>
        </p:nvSpPr>
        <p:spPr/>
        <p:txBody>
          <a:bodyPr/>
          <a:lstStyle/>
          <a:p>
            <a:r>
              <a:rPr lang="en-US" dirty="0"/>
              <a:t>Tiles &amp; button &amp; chips</a:t>
            </a:r>
          </a:p>
        </p:txBody>
      </p:sp>
      <p:sp>
        <p:nvSpPr>
          <p:cNvPr id="30" name="Title 29">
            <a:extLst>
              <a:ext uri="{FF2B5EF4-FFF2-40B4-BE49-F238E27FC236}">
                <a16:creationId xmlns:a16="http://schemas.microsoft.com/office/drawing/2014/main" id="{49962365-2836-DF3E-CECB-7113782BE221}"/>
              </a:ext>
            </a:extLst>
          </p:cNvPr>
          <p:cNvSpPr>
            <a:spLocks noGrp="1"/>
          </p:cNvSpPr>
          <p:nvPr>
            <p:ph type="title"/>
          </p:nvPr>
        </p:nvSpPr>
        <p:spPr/>
        <p:txBody>
          <a:bodyPr>
            <a:normAutofit/>
          </a:bodyPr>
          <a:lstStyle/>
          <a:p>
            <a:r>
              <a:rPr lang="en-GB" dirty="0"/>
              <a:t>Elements</a:t>
            </a:r>
            <a:endParaRPr lang="en-CZ" dirty="0"/>
          </a:p>
        </p:txBody>
      </p:sp>
      <p:sp>
        <p:nvSpPr>
          <p:cNvPr id="28" name="Button-orange">
            <a:extLst>
              <a:ext uri="{FF2B5EF4-FFF2-40B4-BE49-F238E27FC236}">
                <a16:creationId xmlns:a16="http://schemas.microsoft.com/office/drawing/2014/main" id="{AA2ADF9B-7784-CCDC-9BBE-A36BF0BF9337}"/>
              </a:ext>
            </a:extLst>
          </p:cNvPr>
          <p:cNvSpPr/>
          <p:nvPr/>
        </p:nvSpPr>
        <p:spPr>
          <a:xfrm>
            <a:off x="8305181" y="2030585"/>
            <a:ext cx="1362839" cy="519351"/>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rIns="180000" rtlCol="0" anchor="ctr">
            <a:spAutoFit/>
          </a:bodyPr>
          <a:lstStyle/>
          <a:p>
            <a:pPr algn="ctr"/>
            <a:r>
              <a:rPr lang="en-CZ" dirty="0"/>
              <a:t>BUTTON</a:t>
            </a:r>
          </a:p>
        </p:txBody>
      </p:sp>
      <p:sp>
        <p:nvSpPr>
          <p:cNvPr id="32" name="Button-orange-secondary">
            <a:extLst>
              <a:ext uri="{FF2B5EF4-FFF2-40B4-BE49-F238E27FC236}">
                <a16:creationId xmlns:a16="http://schemas.microsoft.com/office/drawing/2014/main" id="{0C3AFD79-D8FA-ACED-3BD8-AC7BDD2141E2}"/>
              </a:ext>
            </a:extLst>
          </p:cNvPr>
          <p:cNvSpPr/>
          <p:nvPr/>
        </p:nvSpPr>
        <p:spPr>
          <a:xfrm>
            <a:off x="8305181" y="2827470"/>
            <a:ext cx="1362839" cy="519351"/>
          </a:xfrm>
          <a:prstGeom prst="roundRect">
            <a:avLst>
              <a:gd name="adj" fmla="val 5000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180000" rIns="180000" rtlCol="0" anchor="ctr">
            <a:spAutoFit/>
          </a:bodyPr>
          <a:lstStyle/>
          <a:p>
            <a:pPr algn="ctr"/>
            <a:r>
              <a:rPr lang="en-CZ" dirty="0">
                <a:solidFill>
                  <a:schemeClr val="accent1"/>
                </a:solidFill>
              </a:rPr>
              <a:t>BUTTON</a:t>
            </a:r>
          </a:p>
        </p:txBody>
      </p:sp>
      <p:sp>
        <p:nvSpPr>
          <p:cNvPr id="33" name="Button-purple">
            <a:extLst>
              <a:ext uri="{FF2B5EF4-FFF2-40B4-BE49-F238E27FC236}">
                <a16:creationId xmlns:a16="http://schemas.microsoft.com/office/drawing/2014/main" id="{5F44FB71-E95F-909A-A4AD-D5C15D499C5F}"/>
              </a:ext>
            </a:extLst>
          </p:cNvPr>
          <p:cNvSpPr/>
          <p:nvPr/>
        </p:nvSpPr>
        <p:spPr>
          <a:xfrm>
            <a:off x="8305181" y="3611292"/>
            <a:ext cx="1362839" cy="519351"/>
          </a:xfrm>
          <a:prstGeom prst="roundRect">
            <a:avLst>
              <a:gd name="adj" fmla="val 50000"/>
            </a:avLst>
          </a:prstGeom>
          <a:gradFill>
            <a:gsLst>
              <a:gs pos="100000">
                <a:schemeClr val="accent2"/>
              </a:gs>
              <a:gs pos="0">
                <a:schemeClr val="accent4"/>
              </a:gs>
            </a:gsLst>
            <a:lin ang="17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rIns="180000" rtlCol="0" anchor="ctr">
            <a:spAutoFit/>
          </a:bodyPr>
          <a:lstStyle/>
          <a:p>
            <a:pPr algn="ctr"/>
            <a:r>
              <a:rPr lang="en-CZ" dirty="0"/>
              <a:t>BUTTON</a:t>
            </a:r>
          </a:p>
        </p:txBody>
      </p:sp>
      <p:sp>
        <p:nvSpPr>
          <p:cNvPr id="35" name="TextBox 34">
            <a:extLst>
              <a:ext uri="{FF2B5EF4-FFF2-40B4-BE49-F238E27FC236}">
                <a16:creationId xmlns:a16="http://schemas.microsoft.com/office/drawing/2014/main" id="{A72BD1E7-41B5-F13E-B88A-35A676D0A45C}"/>
              </a:ext>
            </a:extLst>
          </p:cNvPr>
          <p:cNvSpPr txBox="1"/>
          <p:nvPr/>
        </p:nvSpPr>
        <p:spPr>
          <a:xfrm>
            <a:off x="515938" y="1404601"/>
            <a:ext cx="3683000" cy="177800"/>
          </a:xfrm>
          <a:prstGeom prst="rect">
            <a:avLst/>
          </a:prstGeom>
          <a:noFill/>
        </p:spPr>
        <p:txBody>
          <a:bodyPr vertOverflow="overflow" vert="horz" wrap="square" lIns="0" tIns="0" rIns="0" bIns="0" rtlCol="0" anchor="ctr">
            <a:noAutofit/>
          </a:bodyPr>
          <a:lstStyle>
            <a:defPPr>
              <a:defRPr lang="cs-CZ"/>
            </a:defPPr>
            <a:lvl1pPr marR="0" indent="0" fontAlgn="auto">
              <a:lnSpc>
                <a:spcPct val="100000"/>
              </a:lnSpc>
              <a:spcBef>
                <a:spcPts val="0"/>
              </a:spcBef>
              <a:spcAft>
                <a:spcPts val="0"/>
              </a:spcAft>
              <a:buClrTx/>
              <a:buSzTx/>
              <a:buFontTx/>
              <a:buNone/>
              <a:tabLst/>
              <a:defRPr kumimoji="0" sz="1000" i="0" u="none" strike="noStrike" cap="none" spc="0" normalizeH="0" baseline="0">
                <a:ln>
                  <a:noFill/>
                </a:ln>
                <a:solidFill>
                  <a:srgbClr val="000000">
                    <a:alpha val="50000"/>
                  </a:srgbClr>
                </a:solidFill>
                <a:effectLst/>
                <a:uLnTx/>
                <a:uFillTx/>
              </a:defRPr>
            </a:lvl1pPr>
          </a:lstStyle>
          <a:p>
            <a:r>
              <a:rPr lang="en-GB" dirty="0"/>
              <a:t>Tiles</a:t>
            </a:r>
            <a:endParaRPr lang="en-CZ" dirty="0"/>
          </a:p>
        </p:txBody>
      </p:sp>
      <p:sp>
        <p:nvSpPr>
          <p:cNvPr id="36" name="TextBox 35">
            <a:extLst>
              <a:ext uri="{FF2B5EF4-FFF2-40B4-BE49-F238E27FC236}">
                <a16:creationId xmlns:a16="http://schemas.microsoft.com/office/drawing/2014/main" id="{01503C6D-A595-2652-EAD7-F905BFD26311}"/>
              </a:ext>
            </a:extLst>
          </p:cNvPr>
          <p:cNvSpPr txBox="1"/>
          <p:nvPr/>
        </p:nvSpPr>
        <p:spPr>
          <a:xfrm>
            <a:off x="8279794" y="1404601"/>
            <a:ext cx="1121476" cy="177800"/>
          </a:xfrm>
          <a:prstGeom prst="rect">
            <a:avLst/>
          </a:prstGeom>
          <a:noFill/>
        </p:spPr>
        <p:txBody>
          <a:bodyPr vertOverflow="overflow" vert="horz" wrap="square" lIns="0" tIns="0" rIns="0" bIns="0" rtlCol="0" anchor="ctr">
            <a:noAutofit/>
          </a:bodyPr>
          <a:lstStyle>
            <a:defPPr>
              <a:defRPr lang="cs-CZ"/>
            </a:defPPr>
            <a:lvl1pPr marR="0" indent="0" fontAlgn="auto">
              <a:lnSpc>
                <a:spcPct val="100000"/>
              </a:lnSpc>
              <a:spcBef>
                <a:spcPts val="0"/>
              </a:spcBef>
              <a:spcAft>
                <a:spcPts val="0"/>
              </a:spcAft>
              <a:buClrTx/>
              <a:buSzTx/>
              <a:buFontTx/>
              <a:buNone/>
              <a:tabLst/>
              <a:defRPr kumimoji="0" sz="1000" i="0" u="none" strike="noStrike" cap="none" spc="0" normalizeH="0" baseline="0">
                <a:ln>
                  <a:noFill/>
                </a:ln>
                <a:solidFill>
                  <a:srgbClr val="000000">
                    <a:alpha val="50000"/>
                  </a:srgbClr>
                </a:solidFill>
                <a:effectLst/>
                <a:uLnTx/>
                <a:uFillTx/>
              </a:defRPr>
            </a:lvl1pPr>
          </a:lstStyle>
          <a:p>
            <a:r>
              <a:rPr lang="en-GB" dirty="0"/>
              <a:t>Buttons</a:t>
            </a:r>
            <a:endParaRPr lang="en-CZ" dirty="0"/>
          </a:p>
        </p:txBody>
      </p:sp>
      <p:sp>
        <p:nvSpPr>
          <p:cNvPr id="37" name="TextBox 36">
            <a:extLst>
              <a:ext uri="{FF2B5EF4-FFF2-40B4-BE49-F238E27FC236}">
                <a16:creationId xmlns:a16="http://schemas.microsoft.com/office/drawing/2014/main" id="{A3328D9B-2A0B-B7BF-359F-9900CF040662}"/>
              </a:ext>
            </a:extLst>
          </p:cNvPr>
          <p:cNvSpPr txBox="1"/>
          <p:nvPr/>
        </p:nvSpPr>
        <p:spPr>
          <a:xfrm>
            <a:off x="10018707" y="1404601"/>
            <a:ext cx="1121476" cy="177800"/>
          </a:xfrm>
          <a:prstGeom prst="rect">
            <a:avLst/>
          </a:prstGeom>
          <a:noFill/>
        </p:spPr>
        <p:txBody>
          <a:bodyPr vertOverflow="overflow" vert="horz" wrap="square" lIns="0" tIns="0" rIns="0" bIns="0" rtlCol="0" anchor="ctr">
            <a:noAutofit/>
          </a:bodyPr>
          <a:lstStyle>
            <a:defPPr>
              <a:defRPr lang="cs-CZ"/>
            </a:defPPr>
            <a:lvl1pPr marR="0" indent="0" fontAlgn="auto">
              <a:lnSpc>
                <a:spcPct val="100000"/>
              </a:lnSpc>
              <a:spcBef>
                <a:spcPts val="0"/>
              </a:spcBef>
              <a:spcAft>
                <a:spcPts val="0"/>
              </a:spcAft>
              <a:buClrTx/>
              <a:buSzTx/>
              <a:buFontTx/>
              <a:buNone/>
              <a:tabLst/>
              <a:defRPr kumimoji="0" sz="1000" i="0" u="none" strike="noStrike" cap="none" spc="0" normalizeH="0" baseline="0">
                <a:ln>
                  <a:noFill/>
                </a:ln>
                <a:solidFill>
                  <a:srgbClr val="000000">
                    <a:alpha val="50000"/>
                  </a:srgbClr>
                </a:solidFill>
                <a:effectLst/>
                <a:uLnTx/>
                <a:uFillTx/>
              </a:defRPr>
            </a:lvl1pPr>
          </a:lstStyle>
          <a:p>
            <a:r>
              <a:rPr lang="en-GB" dirty="0"/>
              <a:t>Chips</a:t>
            </a:r>
            <a:endParaRPr lang="en-CZ" dirty="0"/>
          </a:p>
        </p:txBody>
      </p:sp>
      <p:sp>
        <p:nvSpPr>
          <p:cNvPr id="38" name="Chip-Sky Blue">
            <a:extLst>
              <a:ext uri="{FF2B5EF4-FFF2-40B4-BE49-F238E27FC236}">
                <a16:creationId xmlns:a16="http://schemas.microsoft.com/office/drawing/2014/main" id="{0E7A41BA-1072-541F-AFA6-F7FDC6B78276}"/>
              </a:ext>
            </a:extLst>
          </p:cNvPr>
          <p:cNvSpPr/>
          <p:nvPr/>
        </p:nvSpPr>
        <p:spPr>
          <a:xfrm>
            <a:off x="10005039" y="2052310"/>
            <a:ext cx="788819" cy="259675"/>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t>CHIP</a:t>
            </a:r>
          </a:p>
        </p:txBody>
      </p:sp>
      <p:sp>
        <p:nvSpPr>
          <p:cNvPr id="39" name="Chip-Light Grey">
            <a:extLst>
              <a:ext uri="{FF2B5EF4-FFF2-40B4-BE49-F238E27FC236}">
                <a16:creationId xmlns:a16="http://schemas.microsoft.com/office/drawing/2014/main" id="{A7788BCB-61FD-DF84-1A6F-4BA34969E543}"/>
              </a:ext>
            </a:extLst>
          </p:cNvPr>
          <p:cNvSpPr/>
          <p:nvPr/>
        </p:nvSpPr>
        <p:spPr>
          <a:xfrm>
            <a:off x="10005039" y="2492153"/>
            <a:ext cx="788819" cy="259675"/>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solidFill>
                  <a:schemeClr val="tx1"/>
                </a:solidFill>
              </a:rPr>
              <a:t>CHIP</a:t>
            </a:r>
          </a:p>
        </p:txBody>
      </p:sp>
      <p:sp>
        <p:nvSpPr>
          <p:cNvPr id="40" name="Chip-Section Purple">
            <a:extLst>
              <a:ext uri="{FF2B5EF4-FFF2-40B4-BE49-F238E27FC236}">
                <a16:creationId xmlns:a16="http://schemas.microsoft.com/office/drawing/2014/main" id="{D2C465CF-786F-261F-E296-7C390FCA374C}"/>
              </a:ext>
            </a:extLst>
          </p:cNvPr>
          <p:cNvSpPr/>
          <p:nvPr/>
        </p:nvSpPr>
        <p:spPr>
          <a:xfrm>
            <a:off x="10005039" y="2931996"/>
            <a:ext cx="788819" cy="259675"/>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solidFill>
                  <a:schemeClr val="bg1"/>
                </a:solidFill>
              </a:rPr>
              <a:t>CHIP</a:t>
            </a:r>
          </a:p>
        </p:txBody>
      </p:sp>
      <p:sp>
        <p:nvSpPr>
          <p:cNvPr id="41" name="Chip-Orange">
            <a:extLst>
              <a:ext uri="{FF2B5EF4-FFF2-40B4-BE49-F238E27FC236}">
                <a16:creationId xmlns:a16="http://schemas.microsoft.com/office/drawing/2014/main" id="{427D7D0F-B08D-B367-50B1-F47616F740CE}"/>
              </a:ext>
            </a:extLst>
          </p:cNvPr>
          <p:cNvSpPr/>
          <p:nvPr/>
        </p:nvSpPr>
        <p:spPr>
          <a:xfrm>
            <a:off x="10005039" y="3371839"/>
            <a:ext cx="788819" cy="259675"/>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solidFill>
                  <a:schemeClr val="bg1"/>
                </a:solidFill>
              </a:rPr>
              <a:t>CHIP</a:t>
            </a:r>
          </a:p>
        </p:txBody>
      </p:sp>
      <p:sp>
        <p:nvSpPr>
          <p:cNvPr id="42" name="Chip-Black">
            <a:extLst>
              <a:ext uri="{FF2B5EF4-FFF2-40B4-BE49-F238E27FC236}">
                <a16:creationId xmlns:a16="http://schemas.microsoft.com/office/drawing/2014/main" id="{6A6A478E-B75D-5ED7-CCCF-342F93CC4EBC}"/>
              </a:ext>
            </a:extLst>
          </p:cNvPr>
          <p:cNvSpPr/>
          <p:nvPr/>
        </p:nvSpPr>
        <p:spPr>
          <a:xfrm>
            <a:off x="10005039" y="3811682"/>
            <a:ext cx="788819" cy="259675"/>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solidFill>
                  <a:schemeClr val="bg1"/>
                </a:solidFill>
              </a:rPr>
              <a:t>CHIP</a:t>
            </a:r>
          </a:p>
        </p:txBody>
      </p:sp>
      <p:sp>
        <p:nvSpPr>
          <p:cNvPr id="43" name="Chip-Outline">
            <a:extLst>
              <a:ext uri="{FF2B5EF4-FFF2-40B4-BE49-F238E27FC236}">
                <a16:creationId xmlns:a16="http://schemas.microsoft.com/office/drawing/2014/main" id="{686040F9-48BF-F235-B153-D1EE72B40E7A}"/>
              </a:ext>
            </a:extLst>
          </p:cNvPr>
          <p:cNvSpPr/>
          <p:nvPr/>
        </p:nvSpPr>
        <p:spPr>
          <a:xfrm>
            <a:off x="10005039" y="4251524"/>
            <a:ext cx="788819" cy="259675"/>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solidFill>
                  <a:schemeClr val="tx1"/>
                </a:solidFill>
              </a:rPr>
              <a:t>CHIP</a:t>
            </a:r>
          </a:p>
        </p:txBody>
      </p:sp>
      <p:sp>
        <p:nvSpPr>
          <p:cNvPr id="26" name="Chip-squared-Sky Blue">
            <a:extLst>
              <a:ext uri="{FF2B5EF4-FFF2-40B4-BE49-F238E27FC236}">
                <a16:creationId xmlns:a16="http://schemas.microsoft.com/office/drawing/2014/main" id="{88329BBE-FA37-AFD7-EA75-8E7977821705}"/>
              </a:ext>
            </a:extLst>
          </p:cNvPr>
          <p:cNvSpPr/>
          <p:nvPr/>
        </p:nvSpPr>
        <p:spPr>
          <a:xfrm>
            <a:off x="10936717" y="2081778"/>
            <a:ext cx="726761" cy="200739"/>
          </a:xfrm>
          <a:prstGeom prst="roundRect">
            <a:avLst>
              <a:gd name="adj" fmla="val 15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t>CHIP</a:t>
            </a:r>
          </a:p>
        </p:txBody>
      </p:sp>
      <p:sp>
        <p:nvSpPr>
          <p:cNvPr id="27" name="Chip-squared-Light Grey">
            <a:extLst>
              <a:ext uri="{FF2B5EF4-FFF2-40B4-BE49-F238E27FC236}">
                <a16:creationId xmlns:a16="http://schemas.microsoft.com/office/drawing/2014/main" id="{30C195C8-EC86-4A84-4C9D-8D6A5A4DA8AD}"/>
              </a:ext>
            </a:extLst>
          </p:cNvPr>
          <p:cNvSpPr/>
          <p:nvPr/>
        </p:nvSpPr>
        <p:spPr>
          <a:xfrm>
            <a:off x="10936717" y="2521621"/>
            <a:ext cx="726761" cy="200739"/>
          </a:xfrm>
          <a:prstGeom prst="roundRect">
            <a:avLst>
              <a:gd name="adj" fmla="val 15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solidFill>
                  <a:schemeClr val="tx1"/>
                </a:solidFill>
              </a:rPr>
              <a:t>CHIP</a:t>
            </a:r>
          </a:p>
        </p:txBody>
      </p:sp>
      <p:sp>
        <p:nvSpPr>
          <p:cNvPr id="29" name="Chip-squared-Section Purple">
            <a:extLst>
              <a:ext uri="{FF2B5EF4-FFF2-40B4-BE49-F238E27FC236}">
                <a16:creationId xmlns:a16="http://schemas.microsoft.com/office/drawing/2014/main" id="{EAD10EFB-D858-DDE7-1940-2EC6E15D2C5C}"/>
              </a:ext>
            </a:extLst>
          </p:cNvPr>
          <p:cNvSpPr/>
          <p:nvPr/>
        </p:nvSpPr>
        <p:spPr>
          <a:xfrm>
            <a:off x="10936717" y="2961464"/>
            <a:ext cx="726761" cy="200739"/>
          </a:xfrm>
          <a:prstGeom prst="roundRect">
            <a:avLst>
              <a:gd name="adj" fmla="val 15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solidFill>
                  <a:schemeClr val="bg1"/>
                </a:solidFill>
              </a:rPr>
              <a:t>CHIP</a:t>
            </a:r>
          </a:p>
        </p:txBody>
      </p:sp>
      <p:sp>
        <p:nvSpPr>
          <p:cNvPr id="34" name="Chip-squared-Orange">
            <a:extLst>
              <a:ext uri="{FF2B5EF4-FFF2-40B4-BE49-F238E27FC236}">
                <a16:creationId xmlns:a16="http://schemas.microsoft.com/office/drawing/2014/main" id="{7E6F9C67-93F7-CC89-D09E-5891F632671E}"/>
              </a:ext>
            </a:extLst>
          </p:cNvPr>
          <p:cNvSpPr/>
          <p:nvPr/>
        </p:nvSpPr>
        <p:spPr>
          <a:xfrm>
            <a:off x="10936717" y="3401307"/>
            <a:ext cx="726761" cy="200739"/>
          </a:xfrm>
          <a:prstGeom prst="roundRect">
            <a:avLst>
              <a:gd name="adj" fmla="val 15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solidFill>
                  <a:schemeClr val="bg1"/>
                </a:solidFill>
              </a:rPr>
              <a:t>CHIP</a:t>
            </a:r>
          </a:p>
        </p:txBody>
      </p:sp>
      <p:sp>
        <p:nvSpPr>
          <p:cNvPr id="44" name="Chip-squared-Black">
            <a:extLst>
              <a:ext uri="{FF2B5EF4-FFF2-40B4-BE49-F238E27FC236}">
                <a16:creationId xmlns:a16="http://schemas.microsoft.com/office/drawing/2014/main" id="{E33590CC-0D35-2A74-4FE9-8F1BC27B3E12}"/>
              </a:ext>
            </a:extLst>
          </p:cNvPr>
          <p:cNvSpPr/>
          <p:nvPr/>
        </p:nvSpPr>
        <p:spPr>
          <a:xfrm>
            <a:off x="10936717" y="3841150"/>
            <a:ext cx="726761" cy="200739"/>
          </a:xfrm>
          <a:prstGeom prst="roundRect">
            <a:avLst>
              <a:gd name="adj" fmla="val 15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solidFill>
                  <a:schemeClr val="bg1"/>
                </a:solidFill>
              </a:rPr>
              <a:t>CHIP</a:t>
            </a:r>
          </a:p>
        </p:txBody>
      </p:sp>
      <p:sp>
        <p:nvSpPr>
          <p:cNvPr id="45" name="Chip-squared-Outline">
            <a:extLst>
              <a:ext uri="{FF2B5EF4-FFF2-40B4-BE49-F238E27FC236}">
                <a16:creationId xmlns:a16="http://schemas.microsoft.com/office/drawing/2014/main" id="{1109C1D6-63C0-1632-5CAA-80DAC7A7E172}"/>
              </a:ext>
            </a:extLst>
          </p:cNvPr>
          <p:cNvSpPr/>
          <p:nvPr/>
        </p:nvSpPr>
        <p:spPr>
          <a:xfrm>
            <a:off x="10936717" y="4280992"/>
            <a:ext cx="726761" cy="200739"/>
          </a:xfrm>
          <a:prstGeom prst="roundRect">
            <a:avLst>
              <a:gd name="adj" fmla="val 15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0" rIns="180000" bIns="0" rtlCol="0" anchor="ctr">
            <a:spAutoFit/>
          </a:bodyPr>
          <a:lstStyle/>
          <a:p>
            <a:pPr algn="ctr"/>
            <a:r>
              <a:rPr lang="en-CZ" sz="1200" dirty="0">
                <a:solidFill>
                  <a:schemeClr val="tx1"/>
                </a:solidFill>
              </a:rPr>
              <a:t>CHIP</a:t>
            </a:r>
          </a:p>
        </p:txBody>
      </p:sp>
    </p:spTree>
    <p:extLst>
      <p:ext uri="{BB962C8B-B14F-4D97-AF65-F5344CB8AC3E}">
        <p14:creationId xmlns:p14="http://schemas.microsoft.com/office/powerpoint/2010/main" val="3803406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471" descr=" ">
            <a:extLst>
              <a:ext uri="{FF2B5EF4-FFF2-40B4-BE49-F238E27FC236}">
                <a16:creationId xmlns:a16="http://schemas.microsoft.com/office/drawing/2014/main" id="{56398EEC-C27B-F946-E381-A83FC0B660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740" y="953143"/>
            <a:ext cx="3543654" cy="3559668"/>
          </a:xfrm>
          <a:prstGeom prst="rect">
            <a:avLst/>
          </a:prstGeom>
        </p:spPr>
      </p:pic>
      <p:pic>
        <p:nvPicPr>
          <p:cNvPr id="387" name="Picture 386">
            <a:extLst>
              <a:ext uri="{FF2B5EF4-FFF2-40B4-BE49-F238E27FC236}">
                <a16:creationId xmlns:a16="http://schemas.microsoft.com/office/drawing/2014/main" id="{9354295F-F96B-12E1-CC25-D32C376C5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2444" y="3010506"/>
            <a:ext cx="3543654" cy="2229035"/>
          </a:xfrm>
          <a:prstGeom prst="rect">
            <a:avLst/>
          </a:prstGeom>
        </p:spPr>
      </p:pic>
      <p:pic>
        <p:nvPicPr>
          <p:cNvPr id="390" name="Picture 389">
            <a:extLst>
              <a:ext uri="{FF2B5EF4-FFF2-40B4-BE49-F238E27FC236}">
                <a16:creationId xmlns:a16="http://schemas.microsoft.com/office/drawing/2014/main" id="{2ED01302-C146-7A36-FFBF-06588E01A6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96098" y="5722542"/>
            <a:ext cx="2614167" cy="860664"/>
          </a:xfrm>
          <a:prstGeom prst="rect">
            <a:avLst/>
          </a:prstGeom>
        </p:spPr>
      </p:pic>
      <p:pic>
        <p:nvPicPr>
          <p:cNvPr id="391" name="Picture 390">
            <a:extLst>
              <a:ext uri="{FF2B5EF4-FFF2-40B4-BE49-F238E27FC236}">
                <a16:creationId xmlns:a16="http://schemas.microsoft.com/office/drawing/2014/main" id="{342895A9-6284-E236-BA78-C10F7C583B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52723" y="5352803"/>
            <a:ext cx="1696760" cy="923553"/>
          </a:xfrm>
          <a:prstGeom prst="rect">
            <a:avLst/>
          </a:prstGeom>
        </p:spPr>
      </p:pic>
      <p:pic>
        <p:nvPicPr>
          <p:cNvPr id="392" name="Picture 391">
            <a:extLst>
              <a:ext uri="{FF2B5EF4-FFF2-40B4-BE49-F238E27FC236}">
                <a16:creationId xmlns:a16="http://schemas.microsoft.com/office/drawing/2014/main" id="{0CF43002-1DB1-B5D1-E5A0-1FBF1B2EB0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7328" y="819977"/>
            <a:ext cx="1987550" cy="1825601"/>
          </a:xfrm>
          <a:prstGeom prst="rect">
            <a:avLst/>
          </a:prstGeom>
        </p:spPr>
      </p:pic>
      <p:pic>
        <p:nvPicPr>
          <p:cNvPr id="394" name="Picture 393">
            <a:extLst>
              <a:ext uri="{FF2B5EF4-FFF2-40B4-BE49-F238E27FC236}">
                <a16:creationId xmlns:a16="http://schemas.microsoft.com/office/drawing/2014/main" id="{9BF82898-F02D-E718-1CBF-760FAA0387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99322" y="3685913"/>
            <a:ext cx="3115796" cy="2391681"/>
          </a:xfrm>
          <a:prstGeom prst="rect">
            <a:avLst/>
          </a:prstGeom>
        </p:spPr>
      </p:pic>
      <p:pic>
        <p:nvPicPr>
          <p:cNvPr id="395" name="Picture 394">
            <a:extLst>
              <a:ext uri="{FF2B5EF4-FFF2-40B4-BE49-F238E27FC236}">
                <a16:creationId xmlns:a16="http://schemas.microsoft.com/office/drawing/2014/main" id="{E87F87C9-61DB-74DC-132B-F42F26CC15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14780" y="3133520"/>
            <a:ext cx="2345883" cy="1983008"/>
          </a:xfrm>
          <a:prstGeom prst="rect">
            <a:avLst/>
          </a:prstGeom>
        </p:spPr>
      </p:pic>
      <p:pic>
        <p:nvPicPr>
          <p:cNvPr id="396" name="Picture 395">
            <a:extLst>
              <a:ext uri="{FF2B5EF4-FFF2-40B4-BE49-F238E27FC236}">
                <a16:creationId xmlns:a16="http://schemas.microsoft.com/office/drawing/2014/main" id="{B54F0AE9-97E9-CBFA-FC59-F1499D4C32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3387" y="732579"/>
            <a:ext cx="1836878" cy="2000398"/>
          </a:xfrm>
          <a:prstGeom prst="rect">
            <a:avLst/>
          </a:prstGeom>
        </p:spPr>
      </p:pic>
      <p:pic>
        <p:nvPicPr>
          <p:cNvPr id="400" name="Picture 399">
            <a:extLst>
              <a:ext uri="{FF2B5EF4-FFF2-40B4-BE49-F238E27FC236}">
                <a16:creationId xmlns:a16="http://schemas.microsoft.com/office/drawing/2014/main" id="{DE495D57-99D8-4E15-B027-9288EBFF6D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53017" y="823592"/>
            <a:ext cx="3429478" cy="2108628"/>
          </a:xfrm>
          <a:prstGeom prst="rect">
            <a:avLst/>
          </a:prstGeom>
        </p:spPr>
      </p:pic>
      <p:sp>
        <p:nvSpPr>
          <p:cNvPr id="7" name="Text Placeholder 6">
            <a:extLst>
              <a:ext uri="{FF2B5EF4-FFF2-40B4-BE49-F238E27FC236}">
                <a16:creationId xmlns:a16="http://schemas.microsoft.com/office/drawing/2014/main" id="{3F094090-D610-9DB3-F990-8E6EB50DE9CA}"/>
              </a:ext>
            </a:extLst>
          </p:cNvPr>
          <p:cNvSpPr>
            <a:spLocks noGrp="1"/>
          </p:cNvSpPr>
          <p:nvPr>
            <p:ph type="body" idx="1"/>
          </p:nvPr>
        </p:nvSpPr>
        <p:spPr/>
        <p:txBody>
          <a:bodyPr/>
          <a:lstStyle/>
          <a:p>
            <a:r>
              <a:rPr lang="en-US" dirty="0"/>
              <a:t>Collages vol 1</a:t>
            </a:r>
          </a:p>
        </p:txBody>
      </p:sp>
      <p:sp>
        <p:nvSpPr>
          <p:cNvPr id="6" name="Title 5">
            <a:extLst>
              <a:ext uri="{FF2B5EF4-FFF2-40B4-BE49-F238E27FC236}">
                <a16:creationId xmlns:a16="http://schemas.microsoft.com/office/drawing/2014/main" id="{7B3EBE84-8C1E-AB65-B10E-6332784F5908}"/>
              </a:ext>
            </a:extLst>
          </p:cNvPr>
          <p:cNvSpPr>
            <a:spLocks noGrp="1"/>
          </p:cNvSpPr>
          <p:nvPr>
            <p:ph type="title"/>
          </p:nvPr>
        </p:nvSpPr>
        <p:spPr/>
        <p:txBody>
          <a:bodyPr>
            <a:normAutofit/>
          </a:bodyPr>
          <a:lstStyle/>
          <a:p>
            <a:r>
              <a:rPr lang="en-GB" dirty="0"/>
              <a:t>Elements</a:t>
            </a:r>
            <a:endParaRPr lang="en-CZ" dirty="0"/>
          </a:p>
        </p:txBody>
      </p:sp>
    </p:spTree>
    <p:extLst>
      <p:ext uri="{BB962C8B-B14F-4D97-AF65-F5344CB8AC3E}">
        <p14:creationId xmlns:p14="http://schemas.microsoft.com/office/powerpoint/2010/main" val="418232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CEA86-52A8-FB7C-8DD8-231F6A213871}"/>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6A214875-1AA0-0BC4-AD6D-2B204B2A2F7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365436" y="419100"/>
            <a:ext cx="2847787" cy="2172637"/>
          </a:xfrm>
          <a:prstGeom prst="rect">
            <a:avLst/>
          </a:prstGeom>
        </p:spPr>
      </p:pic>
      <p:pic>
        <p:nvPicPr>
          <p:cNvPr id="4" name="Graphic 3">
            <a:extLst>
              <a:ext uri="{FF2B5EF4-FFF2-40B4-BE49-F238E27FC236}">
                <a16:creationId xmlns:a16="http://schemas.microsoft.com/office/drawing/2014/main" id="{3B111189-06E6-D6F5-A77A-FF2A37AF84C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17878" y="1775139"/>
            <a:ext cx="2076127" cy="2542197"/>
          </a:xfrm>
          <a:prstGeom prst="rect">
            <a:avLst/>
          </a:prstGeom>
        </p:spPr>
      </p:pic>
      <p:pic>
        <p:nvPicPr>
          <p:cNvPr id="5" name="Picture 4">
            <a:extLst>
              <a:ext uri="{FF2B5EF4-FFF2-40B4-BE49-F238E27FC236}">
                <a16:creationId xmlns:a16="http://schemas.microsoft.com/office/drawing/2014/main" id="{858FB4AD-CF34-E337-968D-999E8D3C0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4454" y="5389568"/>
            <a:ext cx="1431287" cy="661778"/>
          </a:xfrm>
          <a:prstGeom prst="rect">
            <a:avLst/>
          </a:prstGeom>
        </p:spPr>
      </p:pic>
      <p:pic>
        <p:nvPicPr>
          <p:cNvPr id="6" name="Picture 5">
            <a:extLst>
              <a:ext uri="{FF2B5EF4-FFF2-40B4-BE49-F238E27FC236}">
                <a16:creationId xmlns:a16="http://schemas.microsoft.com/office/drawing/2014/main" id="{4661BC13-455F-2974-E1E2-8387E8ACEE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72054" y="5333943"/>
            <a:ext cx="1412561" cy="717403"/>
          </a:xfrm>
          <a:prstGeom prst="rect">
            <a:avLst/>
          </a:prstGeom>
        </p:spPr>
      </p:pic>
      <p:pic>
        <p:nvPicPr>
          <p:cNvPr id="7" name="Picture 6">
            <a:extLst>
              <a:ext uri="{FF2B5EF4-FFF2-40B4-BE49-F238E27FC236}">
                <a16:creationId xmlns:a16="http://schemas.microsoft.com/office/drawing/2014/main" id="{B41F14A8-AB26-E878-9278-999276C013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04015" y="4547151"/>
            <a:ext cx="1569405" cy="665964"/>
          </a:xfrm>
          <a:prstGeom prst="rect">
            <a:avLst/>
          </a:prstGeom>
        </p:spPr>
      </p:pic>
      <p:pic>
        <p:nvPicPr>
          <p:cNvPr id="10" name="Picture 9">
            <a:extLst>
              <a:ext uri="{FF2B5EF4-FFF2-40B4-BE49-F238E27FC236}">
                <a16:creationId xmlns:a16="http://schemas.microsoft.com/office/drawing/2014/main" id="{3BBC738B-8ADD-4BAA-08AF-3CA33D87E3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8423" y="3556076"/>
            <a:ext cx="1681743" cy="686535"/>
          </a:xfrm>
          <a:prstGeom prst="rect">
            <a:avLst/>
          </a:prstGeom>
        </p:spPr>
      </p:pic>
      <p:pic>
        <p:nvPicPr>
          <p:cNvPr id="11" name="Picture 10">
            <a:extLst>
              <a:ext uri="{FF2B5EF4-FFF2-40B4-BE49-F238E27FC236}">
                <a16:creationId xmlns:a16="http://schemas.microsoft.com/office/drawing/2014/main" id="{5EEA6E6E-546E-1E0D-FC42-5C2FC5F8111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72054" y="4427690"/>
            <a:ext cx="1484073" cy="756701"/>
          </a:xfrm>
          <a:prstGeom prst="rect">
            <a:avLst/>
          </a:prstGeom>
        </p:spPr>
      </p:pic>
      <p:pic>
        <p:nvPicPr>
          <p:cNvPr id="12" name="Picture 11">
            <a:extLst>
              <a:ext uri="{FF2B5EF4-FFF2-40B4-BE49-F238E27FC236}">
                <a16:creationId xmlns:a16="http://schemas.microsoft.com/office/drawing/2014/main" id="{BCE6A988-6858-7761-1119-F406593A88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22526" y="4449454"/>
            <a:ext cx="1343504" cy="706965"/>
          </a:xfrm>
          <a:prstGeom prst="rect">
            <a:avLst/>
          </a:prstGeom>
        </p:spPr>
      </p:pic>
      <p:pic>
        <p:nvPicPr>
          <p:cNvPr id="14" name="Picture 13">
            <a:extLst>
              <a:ext uri="{FF2B5EF4-FFF2-40B4-BE49-F238E27FC236}">
                <a16:creationId xmlns:a16="http://schemas.microsoft.com/office/drawing/2014/main" id="{45DEDE7B-977E-0AA7-31BC-C7A5F772A9D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35329" y="4450886"/>
            <a:ext cx="2439470" cy="2309365"/>
          </a:xfrm>
          <a:prstGeom prst="rect">
            <a:avLst/>
          </a:prstGeom>
        </p:spPr>
      </p:pic>
      <p:pic>
        <p:nvPicPr>
          <p:cNvPr id="15" name="Picture 14">
            <a:extLst>
              <a:ext uri="{FF2B5EF4-FFF2-40B4-BE49-F238E27FC236}">
                <a16:creationId xmlns:a16="http://schemas.microsoft.com/office/drawing/2014/main" id="{CD27E234-C38B-A25D-04F4-AA314FDE889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0099" y="4912841"/>
            <a:ext cx="2804903" cy="1045273"/>
          </a:xfrm>
          <a:prstGeom prst="rect">
            <a:avLst/>
          </a:prstGeom>
        </p:spPr>
      </p:pic>
      <p:pic>
        <p:nvPicPr>
          <p:cNvPr id="16" name="Picture 15">
            <a:extLst>
              <a:ext uri="{FF2B5EF4-FFF2-40B4-BE49-F238E27FC236}">
                <a16:creationId xmlns:a16="http://schemas.microsoft.com/office/drawing/2014/main" id="{608C43DE-F6DE-E669-B3DF-901BEAE7A7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22526" y="2151425"/>
            <a:ext cx="1447246" cy="1789623"/>
          </a:xfrm>
          <a:prstGeom prst="rect">
            <a:avLst/>
          </a:prstGeom>
        </p:spPr>
      </p:pic>
      <p:pic>
        <p:nvPicPr>
          <p:cNvPr id="17" name="Picture 16">
            <a:extLst>
              <a:ext uri="{FF2B5EF4-FFF2-40B4-BE49-F238E27FC236}">
                <a16:creationId xmlns:a16="http://schemas.microsoft.com/office/drawing/2014/main" id="{7A9AE5CC-4774-06C7-EA02-FB74CBC3ACE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5938" y="1349301"/>
            <a:ext cx="4416309" cy="2484872"/>
          </a:xfrm>
          <a:prstGeom prst="rect">
            <a:avLst/>
          </a:prstGeom>
        </p:spPr>
      </p:pic>
      <p:pic>
        <p:nvPicPr>
          <p:cNvPr id="18" name="Image 3" descr="preencoded.png">
            <a:extLst>
              <a:ext uri="{FF2B5EF4-FFF2-40B4-BE49-F238E27FC236}">
                <a16:creationId xmlns:a16="http://schemas.microsoft.com/office/drawing/2014/main" id="{36FED3E3-CBC6-9C79-7298-C08E7F99A81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0800" y="3206252"/>
            <a:ext cx="1484073" cy="1968821"/>
          </a:xfrm>
          <a:prstGeom prst="rect">
            <a:avLst/>
          </a:prstGeom>
        </p:spPr>
      </p:pic>
      <p:pic>
        <p:nvPicPr>
          <p:cNvPr id="19" name="Picture 18">
            <a:extLst>
              <a:ext uri="{FF2B5EF4-FFF2-40B4-BE49-F238E27FC236}">
                <a16:creationId xmlns:a16="http://schemas.microsoft.com/office/drawing/2014/main" id="{A1628F70-9354-228C-97F5-0286F895EDE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044148" y="419100"/>
            <a:ext cx="2349857" cy="1171631"/>
          </a:xfrm>
          <a:prstGeom prst="rect">
            <a:avLst/>
          </a:prstGeom>
        </p:spPr>
      </p:pic>
      <p:sp>
        <p:nvSpPr>
          <p:cNvPr id="13" name="Text Placeholder 12">
            <a:extLst>
              <a:ext uri="{FF2B5EF4-FFF2-40B4-BE49-F238E27FC236}">
                <a16:creationId xmlns:a16="http://schemas.microsoft.com/office/drawing/2014/main" id="{46FCE4E6-B514-1B2D-79CD-60D2AC5B4585}"/>
              </a:ext>
            </a:extLst>
          </p:cNvPr>
          <p:cNvSpPr>
            <a:spLocks noGrp="1"/>
          </p:cNvSpPr>
          <p:nvPr>
            <p:ph type="body" idx="1"/>
          </p:nvPr>
        </p:nvSpPr>
        <p:spPr/>
        <p:txBody>
          <a:bodyPr/>
          <a:lstStyle/>
          <a:p>
            <a:r>
              <a:rPr lang="en-US" dirty="0"/>
              <a:t>Collages vol 2</a:t>
            </a:r>
          </a:p>
        </p:txBody>
      </p:sp>
      <p:sp>
        <p:nvSpPr>
          <p:cNvPr id="2" name="Title 1">
            <a:extLst>
              <a:ext uri="{FF2B5EF4-FFF2-40B4-BE49-F238E27FC236}">
                <a16:creationId xmlns:a16="http://schemas.microsoft.com/office/drawing/2014/main" id="{F588EC87-D0D9-006A-7CFF-14BAC085B838}"/>
              </a:ext>
            </a:extLst>
          </p:cNvPr>
          <p:cNvSpPr>
            <a:spLocks noGrp="1"/>
          </p:cNvSpPr>
          <p:nvPr>
            <p:ph type="title"/>
          </p:nvPr>
        </p:nvSpPr>
        <p:spPr/>
        <p:txBody>
          <a:bodyPr>
            <a:normAutofit/>
          </a:bodyPr>
          <a:lstStyle/>
          <a:p>
            <a:r>
              <a:rPr lang="en-GB" dirty="0"/>
              <a:t>Elements</a:t>
            </a:r>
            <a:endParaRPr lang="en-CZ" dirty="0"/>
          </a:p>
        </p:txBody>
      </p:sp>
    </p:spTree>
    <p:extLst>
      <p:ext uri="{BB962C8B-B14F-4D97-AF65-F5344CB8AC3E}">
        <p14:creationId xmlns:p14="http://schemas.microsoft.com/office/powerpoint/2010/main" val="4036275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meline axis">
            <a:extLst>
              <a:ext uri="{FF2B5EF4-FFF2-40B4-BE49-F238E27FC236}">
                <a16:creationId xmlns:a16="http://schemas.microsoft.com/office/drawing/2014/main" id="{B6682727-A31F-DA40-A82D-98C703171460}"/>
              </a:ext>
            </a:extLst>
          </p:cNvPr>
          <p:cNvSpPr/>
          <p:nvPr/>
        </p:nvSpPr>
        <p:spPr>
          <a:xfrm>
            <a:off x="762000" y="3416300"/>
            <a:ext cx="10668000" cy="25400"/>
          </a:xfrm>
          <a:prstGeom prst="rect">
            <a:avLst/>
          </a:prstGeom>
          <a:solidFill>
            <a:schemeClr val="accent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6" name="Step 1 connector">
            <a:extLst>
              <a:ext uri="{FF2B5EF4-FFF2-40B4-BE49-F238E27FC236}">
                <a16:creationId xmlns:a16="http://schemas.microsoft.com/office/drawing/2014/main" id="{677F7B31-2DAD-2442-BB49-0FF1E24153D4}"/>
              </a:ext>
            </a:extLst>
          </p:cNvPr>
          <p:cNvSpPr/>
          <p:nvPr/>
        </p:nvSpPr>
        <p:spPr>
          <a:xfrm>
            <a:off x="1390650" y="2781300"/>
            <a:ext cx="12700" cy="635000"/>
          </a:xfrm>
          <a:prstGeom prst="rect">
            <a:avLst/>
          </a:prstGeom>
          <a:solidFill>
            <a:schemeClr val="accent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clip" horzOverflow="clip" vert="horz" wrap="square" lIns="91440" tIns="45720" rIns="91440" bIns="45720" numCol="1" spcCol="0" rtlCol="0" fromWordArt="0" anchor="t" anchorCtr="0" forceAA="0" compatLnSpc="1">
            <a:prstTxWarp prst="textNoShape">
              <a:avLst/>
            </a:prstTxWarp>
            <a:noAutofit/>
          </a:bodyPr>
          <a:lstStyle/>
          <a:p>
            <a:endParaRPr lang="en-CZ"/>
          </a:p>
        </p:txBody>
      </p:sp>
      <p:sp>
        <p:nvSpPr>
          <p:cNvPr id="7" name="Step 1 number chip">
            <a:extLst>
              <a:ext uri="{FF2B5EF4-FFF2-40B4-BE49-F238E27FC236}">
                <a16:creationId xmlns:a16="http://schemas.microsoft.com/office/drawing/2014/main" id="{ACEE5CED-7C5B-FC49-B26E-E6B04A83AB0A}"/>
              </a:ext>
            </a:extLst>
          </p:cNvPr>
          <p:cNvSpPr/>
          <p:nvPr/>
        </p:nvSpPr>
        <p:spPr>
          <a:xfrm>
            <a:off x="1219200" y="1536700"/>
            <a:ext cx="355600" cy="228600"/>
          </a:xfrm>
          <a:prstGeom prst="roundRect">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CZ" sz="900" b="1">
                <a:solidFill>
                  <a:srgbClr val="FFFFFF"/>
                </a:solidFill>
                <a:latin typeface="GT Walsheim Bold"/>
              </a:rPr>
              <a:t>01</a:t>
            </a:r>
          </a:p>
        </p:txBody>
      </p:sp>
      <p:sp>
        <p:nvSpPr>
          <p:cNvPr id="8" name="Step 1 title">
            <a:extLst>
              <a:ext uri="{FF2B5EF4-FFF2-40B4-BE49-F238E27FC236}">
                <a16:creationId xmlns:a16="http://schemas.microsoft.com/office/drawing/2014/main" id="{9F9AE3D7-9755-6F44-8718-FA0AE857404E}"/>
              </a:ext>
            </a:extLst>
          </p:cNvPr>
          <p:cNvSpPr txBox="1"/>
          <p:nvPr/>
        </p:nvSpPr>
        <p:spPr>
          <a:xfrm>
            <a:off x="444500" y="1841500"/>
            <a:ext cx="1905000" cy="2794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600" b="1" i="0" u="none" strike="noStrike" kern="1200" cap="none" spc="0" normalizeH="0" baseline="0" noProof="0">
                <a:ln>
                  <a:noFill/>
                </a:ln>
                <a:solidFill>
                  <a:srgbClr val="000000"/>
                </a:solidFill>
                <a:effectLst/>
                <a:uLnTx/>
                <a:uFillTx/>
                <a:latin typeface="GT Walsheim Bold"/>
              </a:rPr>
              <a:t>Discovery</a:t>
            </a:r>
            <a:endParaRPr kumimoji="0" lang="en-CZ" sz="1600" b="1" i="0" u="none" strike="noStrike" kern="1200" cap="none" spc="0" normalizeH="0" baseline="0" noProof="0" dirty="0">
              <a:ln>
                <a:noFill/>
              </a:ln>
              <a:solidFill>
                <a:srgbClr val="000000"/>
              </a:solidFill>
              <a:effectLst/>
              <a:uLnTx/>
              <a:uFillTx/>
              <a:latin typeface="GT Walsheim Bold"/>
            </a:endParaRPr>
          </a:p>
        </p:txBody>
      </p:sp>
      <p:sp>
        <p:nvSpPr>
          <p:cNvPr id="9" name="Step 1 date">
            <a:extLst>
              <a:ext uri="{FF2B5EF4-FFF2-40B4-BE49-F238E27FC236}">
                <a16:creationId xmlns:a16="http://schemas.microsoft.com/office/drawing/2014/main" id="{01951F9E-A527-8146-A84E-E454F153D1FB}"/>
              </a:ext>
            </a:extLst>
          </p:cNvPr>
          <p:cNvSpPr txBox="1"/>
          <p:nvPr/>
        </p:nvSpPr>
        <p:spPr>
          <a:xfrm>
            <a:off x="444500" y="2120900"/>
            <a:ext cx="1905000" cy="1778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b="1" i="0" u="none" strike="noStrike" kern="1200" cap="none" spc="0" normalizeH="0" baseline="0" noProof="0">
                <a:ln>
                  <a:noFill/>
                </a:ln>
                <a:solidFill>
                  <a:srgbClr val="F05922"/>
                </a:solidFill>
                <a:effectLst/>
                <a:uLnTx/>
                <a:uFillTx/>
                <a:latin typeface="GT Walsheim Bold"/>
              </a:rPr>
              <a:t>Week 1–2</a:t>
            </a:r>
            <a:endParaRPr kumimoji="0" lang="en-CZ" sz="1000" b="1" i="0" u="none" strike="noStrike" kern="1200" cap="none" spc="0" normalizeH="0" baseline="0" noProof="0" dirty="0">
              <a:ln>
                <a:noFill/>
              </a:ln>
              <a:solidFill>
                <a:srgbClr val="F05922"/>
              </a:solidFill>
              <a:effectLst/>
              <a:uLnTx/>
              <a:uFillTx/>
              <a:latin typeface="GT Walsheim Bold"/>
            </a:endParaRPr>
          </a:p>
        </p:txBody>
      </p:sp>
      <p:sp>
        <p:nvSpPr>
          <p:cNvPr id="10" name="Step 1 description">
            <a:extLst>
              <a:ext uri="{FF2B5EF4-FFF2-40B4-BE49-F238E27FC236}">
                <a16:creationId xmlns:a16="http://schemas.microsoft.com/office/drawing/2014/main" id="{EDCDF53C-5757-374E-AE98-49EC68FCB8E4}"/>
              </a:ext>
            </a:extLst>
          </p:cNvPr>
          <p:cNvSpPr txBox="1"/>
          <p:nvPr/>
        </p:nvSpPr>
        <p:spPr>
          <a:xfrm>
            <a:off x="444500" y="2324100"/>
            <a:ext cx="1905000" cy="5080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b="0" i="0" u="none" strike="noStrike" kern="1200" cap="none" spc="0" normalizeH="0" baseline="0" noProof="0">
                <a:ln>
                  <a:noFill/>
                </a:ln>
                <a:solidFill>
                  <a:srgbClr val="666666"/>
                </a:solidFill>
                <a:effectLst/>
                <a:uLnTx/>
                <a:uFillTx/>
                <a:latin typeface="GT Walsheim"/>
              </a:rPr>
              <a:t>Stakeholder interviews, audit, goals</a:t>
            </a:r>
            <a:endParaRPr kumimoji="0" lang="en-CZ" sz="1000" b="0" i="0" u="none" strike="noStrike" kern="1200" cap="none" spc="0" normalizeH="0" baseline="0" noProof="0" dirty="0">
              <a:ln>
                <a:noFill/>
              </a:ln>
              <a:solidFill>
                <a:srgbClr val="666666"/>
              </a:solidFill>
              <a:effectLst/>
              <a:uLnTx/>
              <a:uFillTx/>
              <a:latin typeface="GT Walsheim"/>
            </a:endParaRPr>
          </a:p>
        </p:txBody>
      </p:sp>
      <p:sp>
        <p:nvSpPr>
          <p:cNvPr id="12" name="Step 2 connector">
            <a:extLst>
              <a:ext uri="{FF2B5EF4-FFF2-40B4-BE49-F238E27FC236}">
                <a16:creationId xmlns:a16="http://schemas.microsoft.com/office/drawing/2014/main" id="{877AE43C-6E49-324A-B0FF-8D2387E73EB7}"/>
              </a:ext>
            </a:extLst>
          </p:cNvPr>
          <p:cNvSpPr/>
          <p:nvPr/>
        </p:nvSpPr>
        <p:spPr>
          <a:xfrm>
            <a:off x="3740150" y="3441700"/>
            <a:ext cx="12700" cy="635000"/>
          </a:xfrm>
          <a:prstGeom prst="rect">
            <a:avLst/>
          </a:prstGeom>
          <a:solidFill>
            <a:schemeClr val="accent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3" name="Step 2 number chip">
            <a:extLst>
              <a:ext uri="{FF2B5EF4-FFF2-40B4-BE49-F238E27FC236}">
                <a16:creationId xmlns:a16="http://schemas.microsoft.com/office/drawing/2014/main" id="{B431F8F8-AFD1-7E46-BD5C-C5CFFFD1B98A}"/>
              </a:ext>
            </a:extLst>
          </p:cNvPr>
          <p:cNvSpPr/>
          <p:nvPr/>
        </p:nvSpPr>
        <p:spPr>
          <a:xfrm>
            <a:off x="3568700" y="4178300"/>
            <a:ext cx="355600" cy="228600"/>
          </a:xfrm>
          <a:prstGeom prst="roundRect">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CZ" sz="900" b="1">
                <a:solidFill>
                  <a:srgbClr val="FFFFFF"/>
                </a:solidFill>
                <a:latin typeface="GT Walsheim Bold"/>
              </a:rPr>
              <a:t>02</a:t>
            </a:r>
          </a:p>
        </p:txBody>
      </p:sp>
      <p:sp>
        <p:nvSpPr>
          <p:cNvPr id="14" name="Step 2 title">
            <a:extLst>
              <a:ext uri="{FF2B5EF4-FFF2-40B4-BE49-F238E27FC236}">
                <a16:creationId xmlns:a16="http://schemas.microsoft.com/office/drawing/2014/main" id="{9F53DFAB-A9F9-194E-8302-2DBE648A8968}"/>
              </a:ext>
            </a:extLst>
          </p:cNvPr>
          <p:cNvSpPr txBox="1"/>
          <p:nvPr/>
        </p:nvSpPr>
        <p:spPr>
          <a:xfrm>
            <a:off x="2794000" y="4483100"/>
            <a:ext cx="1905000" cy="2794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600" b="1" i="0" u="none" strike="noStrike" kern="1200" cap="none" spc="0" normalizeH="0" baseline="0" noProof="0">
                <a:ln>
                  <a:noFill/>
                </a:ln>
                <a:solidFill>
                  <a:srgbClr val="000000"/>
                </a:solidFill>
                <a:effectLst/>
                <a:uLnTx/>
                <a:uFillTx/>
                <a:latin typeface="GT Walsheim Bold"/>
              </a:rPr>
              <a:t>Strategy</a:t>
            </a:r>
            <a:endParaRPr kumimoji="0" lang="en-CZ" sz="1600" b="1" i="0" u="none" strike="noStrike" kern="1200" cap="none" spc="0" normalizeH="0" baseline="0" noProof="0" dirty="0">
              <a:ln>
                <a:noFill/>
              </a:ln>
              <a:solidFill>
                <a:srgbClr val="000000"/>
              </a:solidFill>
              <a:effectLst/>
              <a:uLnTx/>
              <a:uFillTx/>
              <a:latin typeface="GT Walsheim Bold"/>
            </a:endParaRPr>
          </a:p>
        </p:txBody>
      </p:sp>
      <p:sp>
        <p:nvSpPr>
          <p:cNvPr id="15" name="Step 2 date">
            <a:extLst>
              <a:ext uri="{FF2B5EF4-FFF2-40B4-BE49-F238E27FC236}">
                <a16:creationId xmlns:a16="http://schemas.microsoft.com/office/drawing/2014/main" id="{43FEA7EC-C53E-8A46-BEBF-27D3C967316D}"/>
              </a:ext>
            </a:extLst>
          </p:cNvPr>
          <p:cNvSpPr txBox="1"/>
          <p:nvPr/>
        </p:nvSpPr>
        <p:spPr>
          <a:xfrm>
            <a:off x="2794000" y="4762500"/>
            <a:ext cx="1905000" cy="1778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b="1" i="0" u="none" strike="noStrike" kern="1200" cap="none" spc="0" normalizeH="0" baseline="0" noProof="0">
                <a:ln>
                  <a:noFill/>
                </a:ln>
                <a:solidFill>
                  <a:srgbClr val="F05922"/>
                </a:solidFill>
                <a:effectLst/>
                <a:uLnTx/>
                <a:uFillTx/>
                <a:latin typeface="GT Walsheim Bold"/>
              </a:rPr>
              <a:t>Week 3–4</a:t>
            </a:r>
            <a:endParaRPr kumimoji="0" lang="en-CZ" sz="1000" b="1" i="0" u="none" strike="noStrike" kern="1200" cap="none" spc="0" normalizeH="0" baseline="0" noProof="0" dirty="0">
              <a:ln>
                <a:noFill/>
              </a:ln>
              <a:solidFill>
                <a:srgbClr val="F05922"/>
              </a:solidFill>
              <a:effectLst/>
              <a:uLnTx/>
              <a:uFillTx/>
              <a:latin typeface="GT Walsheim Bold"/>
            </a:endParaRPr>
          </a:p>
        </p:txBody>
      </p:sp>
      <p:sp>
        <p:nvSpPr>
          <p:cNvPr id="16" name="Step 2 description">
            <a:extLst>
              <a:ext uri="{FF2B5EF4-FFF2-40B4-BE49-F238E27FC236}">
                <a16:creationId xmlns:a16="http://schemas.microsoft.com/office/drawing/2014/main" id="{1FB3E0BA-5110-CA41-963A-983BD70D2579}"/>
              </a:ext>
            </a:extLst>
          </p:cNvPr>
          <p:cNvSpPr txBox="1"/>
          <p:nvPr/>
        </p:nvSpPr>
        <p:spPr>
          <a:xfrm>
            <a:off x="2794000" y="4965700"/>
            <a:ext cx="1905000" cy="5080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b="0" i="0" u="none" strike="noStrike" kern="1200" cap="none" spc="0" normalizeH="0" baseline="0" noProof="0">
                <a:ln>
                  <a:noFill/>
                </a:ln>
                <a:solidFill>
                  <a:srgbClr val="666666"/>
                </a:solidFill>
                <a:effectLst/>
                <a:uLnTx/>
                <a:uFillTx/>
                <a:latin typeface="GT Walsheim"/>
              </a:rPr>
              <a:t>Positioning, scope, success metrics</a:t>
            </a:r>
            <a:endParaRPr kumimoji="0" lang="en-CZ" sz="1000" b="0" i="0" u="none" strike="noStrike" kern="1200" cap="none" spc="0" normalizeH="0" baseline="0" noProof="0" dirty="0">
              <a:ln>
                <a:noFill/>
              </a:ln>
              <a:solidFill>
                <a:srgbClr val="666666"/>
              </a:solidFill>
              <a:effectLst/>
              <a:uLnTx/>
              <a:uFillTx/>
              <a:latin typeface="GT Walsheim"/>
            </a:endParaRPr>
          </a:p>
        </p:txBody>
      </p:sp>
      <p:sp>
        <p:nvSpPr>
          <p:cNvPr id="18" name="Step 3 connector">
            <a:extLst>
              <a:ext uri="{FF2B5EF4-FFF2-40B4-BE49-F238E27FC236}">
                <a16:creationId xmlns:a16="http://schemas.microsoft.com/office/drawing/2014/main" id="{C28A36A7-6667-D142-9197-8E1B463C5E12}"/>
              </a:ext>
            </a:extLst>
          </p:cNvPr>
          <p:cNvSpPr/>
          <p:nvPr/>
        </p:nvSpPr>
        <p:spPr>
          <a:xfrm>
            <a:off x="6089650" y="2781300"/>
            <a:ext cx="12700" cy="635000"/>
          </a:xfrm>
          <a:prstGeom prst="rect">
            <a:avLst/>
          </a:prstGeom>
          <a:solidFill>
            <a:schemeClr val="accent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9" name="Step 3 number chip">
            <a:extLst>
              <a:ext uri="{FF2B5EF4-FFF2-40B4-BE49-F238E27FC236}">
                <a16:creationId xmlns:a16="http://schemas.microsoft.com/office/drawing/2014/main" id="{103B3D22-044C-A949-AD95-8D6CBA1B36DC}"/>
              </a:ext>
            </a:extLst>
          </p:cNvPr>
          <p:cNvSpPr/>
          <p:nvPr/>
        </p:nvSpPr>
        <p:spPr>
          <a:xfrm>
            <a:off x="5918200" y="1536700"/>
            <a:ext cx="355600" cy="228600"/>
          </a:xfrm>
          <a:prstGeom prst="roundRect">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CZ" sz="900" b="1">
                <a:solidFill>
                  <a:srgbClr val="FFFFFF"/>
                </a:solidFill>
                <a:latin typeface="GT Walsheim Bold"/>
              </a:rPr>
              <a:t>03</a:t>
            </a:r>
          </a:p>
        </p:txBody>
      </p:sp>
      <p:sp>
        <p:nvSpPr>
          <p:cNvPr id="20" name="Step 3 title">
            <a:extLst>
              <a:ext uri="{FF2B5EF4-FFF2-40B4-BE49-F238E27FC236}">
                <a16:creationId xmlns:a16="http://schemas.microsoft.com/office/drawing/2014/main" id="{80AF9B52-A3F7-FD4A-B7AF-B3F896CBA159}"/>
              </a:ext>
            </a:extLst>
          </p:cNvPr>
          <p:cNvSpPr txBox="1"/>
          <p:nvPr/>
        </p:nvSpPr>
        <p:spPr>
          <a:xfrm>
            <a:off x="5143500" y="1841500"/>
            <a:ext cx="1905000" cy="2794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600" b="1" i="0" u="none" strike="noStrike" kern="1200" cap="none" spc="0" normalizeH="0" baseline="0" noProof="0">
                <a:ln>
                  <a:noFill/>
                </a:ln>
                <a:solidFill>
                  <a:srgbClr val="000000"/>
                </a:solidFill>
                <a:effectLst/>
                <a:uLnTx/>
                <a:uFillTx/>
                <a:latin typeface="GT Walsheim Bold"/>
              </a:rPr>
              <a:t>Design</a:t>
            </a:r>
            <a:endParaRPr kumimoji="0" lang="en-CZ" sz="1600" b="1" i="0" u="none" strike="noStrike" kern="1200" cap="none" spc="0" normalizeH="0" baseline="0" noProof="0" dirty="0">
              <a:ln>
                <a:noFill/>
              </a:ln>
              <a:solidFill>
                <a:srgbClr val="000000"/>
              </a:solidFill>
              <a:effectLst/>
              <a:uLnTx/>
              <a:uFillTx/>
              <a:latin typeface="GT Walsheim Bold"/>
            </a:endParaRPr>
          </a:p>
        </p:txBody>
      </p:sp>
      <p:sp>
        <p:nvSpPr>
          <p:cNvPr id="21" name="Step 3 date">
            <a:extLst>
              <a:ext uri="{FF2B5EF4-FFF2-40B4-BE49-F238E27FC236}">
                <a16:creationId xmlns:a16="http://schemas.microsoft.com/office/drawing/2014/main" id="{4ED6E6BC-D298-0342-9E54-EF2F8C832D27}"/>
              </a:ext>
            </a:extLst>
          </p:cNvPr>
          <p:cNvSpPr txBox="1"/>
          <p:nvPr/>
        </p:nvSpPr>
        <p:spPr>
          <a:xfrm>
            <a:off x="5143500" y="2120900"/>
            <a:ext cx="1905000" cy="1778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b="1" i="0" u="none" strike="noStrike" kern="1200" cap="none" spc="0" normalizeH="0" baseline="0" noProof="0">
                <a:ln>
                  <a:noFill/>
                </a:ln>
                <a:solidFill>
                  <a:srgbClr val="F05922"/>
                </a:solidFill>
                <a:effectLst/>
                <a:uLnTx/>
                <a:uFillTx/>
                <a:latin typeface="GT Walsheim Bold"/>
              </a:rPr>
              <a:t>Week 5–8</a:t>
            </a:r>
            <a:endParaRPr kumimoji="0" lang="en-CZ" sz="1000" b="1" i="0" u="none" strike="noStrike" kern="1200" cap="none" spc="0" normalizeH="0" baseline="0" noProof="0" dirty="0">
              <a:ln>
                <a:noFill/>
              </a:ln>
              <a:solidFill>
                <a:srgbClr val="F05922"/>
              </a:solidFill>
              <a:effectLst/>
              <a:uLnTx/>
              <a:uFillTx/>
              <a:latin typeface="GT Walsheim Bold"/>
            </a:endParaRPr>
          </a:p>
        </p:txBody>
      </p:sp>
      <p:sp>
        <p:nvSpPr>
          <p:cNvPr id="22" name="Step 3 description">
            <a:extLst>
              <a:ext uri="{FF2B5EF4-FFF2-40B4-BE49-F238E27FC236}">
                <a16:creationId xmlns:a16="http://schemas.microsoft.com/office/drawing/2014/main" id="{46A517E6-C2BB-CE44-B795-3DD943FEE34B}"/>
              </a:ext>
            </a:extLst>
          </p:cNvPr>
          <p:cNvSpPr txBox="1"/>
          <p:nvPr/>
        </p:nvSpPr>
        <p:spPr>
          <a:xfrm>
            <a:off x="5143500" y="2324100"/>
            <a:ext cx="1905000" cy="5080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b="0" i="0" u="none" strike="noStrike" kern="1200" cap="none" spc="0" normalizeH="0" baseline="0" noProof="0">
                <a:ln>
                  <a:noFill/>
                </a:ln>
                <a:solidFill>
                  <a:srgbClr val="666666"/>
                </a:solidFill>
                <a:effectLst/>
                <a:uLnTx/>
                <a:uFillTx/>
                <a:latin typeface="GT Walsheim"/>
              </a:rPr>
              <a:t>Concepts, iterations, design system</a:t>
            </a:r>
            <a:endParaRPr kumimoji="0" lang="en-CZ" sz="1000" b="0" i="0" u="none" strike="noStrike" kern="1200" cap="none" spc="0" normalizeH="0" baseline="0" noProof="0" dirty="0">
              <a:ln>
                <a:noFill/>
              </a:ln>
              <a:solidFill>
                <a:srgbClr val="666666"/>
              </a:solidFill>
              <a:effectLst/>
              <a:uLnTx/>
              <a:uFillTx/>
              <a:latin typeface="GT Walsheim"/>
            </a:endParaRPr>
          </a:p>
        </p:txBody>
      </p:sp>
      <p:sp>
        <p:nvSpPr>
          <p:cNvPr id="24" name="Step 4 connector">
            <a:extLst>
              <a:ext uri="{FF2B5EF4-FFF2-40B4-BE49-F238E27FC236}">
                <a16:creationId xmlns:a16="http://schemas.microsoft.com/office/drawing/2014/main" id="{19BF07F1-3CD7-E74A-A105-916665D17FA3}"/>
              </a:ext>
            </a:extLst>
          </p:cNvPr>
          <p:cNvSpPr/>
          <p:nvPr/>
        </p:nvSpPr>
        <p:spPr>
          <a:xfrm>
            <a:off x="8439150" y="3441700"/>
            <a:ext cx="12700" cy="635000"/>
          </a:xfrm>
          <a:prstGeom prst="rect">
            <a:avLst/>
          </a:prstGeom>
          <a:solidFill>
            <a:schemeClr val="accent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25" name="Step 4 number chip">
            <a:extLst>
              <a:ext uri="{FF2B5EF4-FFF2-40B4-BE49-F238E27FC236}">
                <a16:creationId xmlns:a16="http://schemas.microsoft.com/office/drawing/2014/main" id="{BAB9CE28-A7C6-B34F-BEC1-DA6FAADFAC0D}"/>
              </a:ext>
            </a:extLst>
          </p:cNvPr>
          <p:cNvSpPr/>
          <p:nvPr/>
        </p:nvSpPr>
        <p:spPr>
          <a:xfrm>
            <a:off x="8267700" y="4178300"/>
            <a:ext cx="355600" cy="228600"/>
          </a:xfrm>
          <a:prstGeom prst="roundRect">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CZ" sz="900" b="1">
                <a:solidFill>
                  <a:srgbClr val="FFFFFF"/>
                </a:solidFill>
                <a:latin typeface="GT Walsheim Bold"/>
              </a:rPr>
              <a:t>04</a:t>
            </a:r>
          </a:p>
        </p:txBody>
      </p:sp>
      <p:sp>
        <p:nvSpPr>
          <p:cNvPr id="26" name="Step 4 title">
            <a:extLst>
              <a:ext uri="{FF2B5EF4-FFF2-40B4-BE49-F238E27FC236}">
                <a16:creationId xmlns:a16="http://schemas.microsoft.com/office/drawing/2014/main" id="{43455D92-E858-CA42-8772-907BF6E3078A}"/>
              </a:ext>
            </a:extLst>
          </p:cNvPr>
          <p:cNvSpPr txBox="1"/>
          <p:nvPr/>
        </p:nvSpPr>
        <p:spPr>
          <a:xfrm>
            <a:off x="7493000" y="4483100"/>
            <a:ext cx="1905000" cy="2794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600" b="1" i="0" u="none" strike="noStrike" kern="1200" cap="none" spc="0" normalizeH="0" baseline="0" noProof="0" dirty="0">
                <a:ln>
                  <a:noFill/>
                </a:ln>
                <a:solidFill>
                  <a:srgbClr val="000000"/>
                </a:solidFill>
                <a:effectLst/>
                <a:uLnTx/>
                <a:uFillTx/>
                <a:latin typeface="GT Walsheim Bold"/>
              </a:rPr>
              <a:t>Build</a:t>
            </a:r>
            <a:endParaRPr kumimoji="0" lang="en-CZ" sz="1600" b="1" i="0" u="none" strike="noStrike" kern="1200" cap="none" spc="0" normalizeH="0" baseline="0" noProof="0" dirty="0">
              <a:ln>
                <a:noFill/>
              </a:ln>
              <a:solidFill>
                <a:srgbClr val="000000"/>
              </a:solidFill>
              <a:effectLst/>
              <a:uLnTx/>
              <a:uFillTx/>
              <a:latin typeface="GT Walsheim Bold"/>
            </a:endParaRPr>
          </a:p>
        </p:txBody>
      </p:sp>
      <p:sp>
        <p:nvSpPr>
          <p:cNvPr id="27" name="Step 4 date">
            <a:extLst>
              <a:ext uri="{FF2B5EF4-FFF2-40B4-BE49-F238E27FC236}">
                <a16:creationId xmlns:a16="http://schemas.microsoft.com/office/drawing/2014/main" id="{2799692E-CE7D-884B-B4D7-C3B4D8F71CC8}"/>
              </a:ext>
            </a:extLst>
          </p:cNvPr>
          <p:cNvSpPr txBox="1"/>
          <p:nvPr/>
        </p:nvSpPr>
        <p:spPr>
          <a:xfrm>
            <a:off x="7493000" y="4762500"/>
            <a:ext cx="1905000" cy="1778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b="1" i="0" u="none" strike="noStrike" kern="1200" cap="none" spc="0" normalizeH="0" baseline="0" noProof="0">
                <a:ln>
                  <a:noFill/>
                </a:ln>
                <a:solidFill>
                  <a:srgbClr val="F05922"/>
                </a:solidFill>
                <a:effectLst/>
                <a:uLnTx/>
                <a:uFillTx/>
                <a:latin typeface="GT Walsheim Bold"/>
              </a:rPr>
              <a:t>Week 9–14</a:t>
            </a:r>
            <a:endParaRPr kumimoji="0" lang="en-CZ" sz="1000" b="1" i="0" u="none" strike="noStrike" kern="1200" cap="none" spc="0" normalizeH="0" baseline="0" noProof="0" dirty="0">
              <a:ln>
                <a:noFill/>
              </a:ln>
              <a:solidFill>
                <a:srgbClr val="F05922"/>
              </a:solidFill>
              <a:effectLst/>
              <a:uLnTx/>
              <a:uFillTx/>
              <a:latin typeface="GT Walsheim Bold"/>
            </a:endParaRPr>
          </a:p>
        </p:txBody>
      </p:sp>
      <p:sp>
        <p:nvSpPr>
          <p:cNvPr id="28" name="Step 4 description">
            <a:extLst>
              <a:ext uri="{FF2B5EF4-FFF2-40B4-BE49-F238E27FC236}">
                <a16:creationId xmlns:a16="http://schemas.microsoft.com/office/drawing/2014/main" id="{03AB4AF6-B768-874D-AC5C-2A94A881FFC9}"/>
              </a:ext>
            </a:extLst>
          </p:cNvPr>
          <p:cNvSpPr txBox="1"/>
          <p:nvPr/>
        </p:nvSpPr>
        <p:spPr>
          <a:xfrm>
            <a:off x="7493000" y="4965700"/>
            <a:ext cx="1905000" cy="5080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b="0" i="0" u="none" strike="noStrike" kern="1200" cap="none" spc="0" normalizeH="0" baseline="0" noProof="0">
                <a:ln>
                  <a:noFill/>
                </a:ln>
                <a:solidFill>
                  <a:srgbClr val="666666"/>
                </a:solidFill>
                <a:effectLst/>
                <a:uLnTx/>
                <a:uFillTx/>
                <a:latin typeface="GT Walsheim"/>
              </a:rPr>
              <a:t>Development, content, QA</a:t>
            </a:r>
            <a:endParaRPr kumimoji="0" lang="en-CZ" sz="1000" b="0" i="0" u="none" strike="noStrike" kern="1200" cap="none" spc="0" normalizeH="0" baseline="0" noProof="0" dirty="0">
              <a:ln>
                <a:noFill/>
              </a:ln>
              <a:solidFill>
                <a:srgbClr val="666666"/>
              </a:solidFill>
              <a:effectLst/>
              <a:uLnTx/>
              <a:uFillTx/>
              <a:latin typeface="GT Walsheim"/>
            </a:endParaRPr>
          </a:p>
        </p:txBody>
      </p:sp>
      <p:sp>
        <p:nvSpPr>
          <p:cNvPr id="30" name="Step 5 connector">
            <a:extLst>
              <a:ext uri="{FF2B5EF4-FFF2-40B4-BE49-F238E27FC236}">
                <a16:creationId xmlns:a16="http://schemas.microsoft.com/office/drawing/2014/main" id="{CA70718B-12B8-CC40-9F25-95A29244A38F}"/>
              </a:ext>
            </a:extLst>
          </p:cNvPr>
          <p:cNvSpPr/>
          <p:nvPr/>
        </p:nvSpPr>
        <p:spPr>
          <a:xfrm>
            <a:off x="10788650" y="2781300"/>
            <a:ext cx="12700" cy="635000"/>
          </a:xfrm>
          <a:prstGeom prst="rect">
            <a:avLst/>
          </a:prstGeom>
          <a:solidFill>
            <a:schemeClr val="accent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31" name="Step 5 number chip">
            <a:extLst>
              <a:ext uri="{FF2B5EF4-FFF2-40B4-BE49-F238E27FC236}">
                <a16:creationId xmlns:a16="http://schemas.microsoft.com/office/drawing/2014/main" id="{D59DB7FC-0AC8-E146-A735-04D2ACC84D99}"/>
              </a:ext>
            </a:extLst>
          </p:cNvPr>
          <p:cNvSpPr/>
          <p:nvPr/>
        </p:nvSpPr>
        <p:spPr>
          <a:xfrm>
            <a:off x="10617200" y="1536700"/>
            <a:ext cx="355600" cy="228600"/>
          </a:xfrm>
          <a:prstGeom prst="roundRect">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CZ" sz="900" b="1">
                <a:solidFill>
                  <a:srgbClr val="FFFFFF"/>
                </a:solidFill>
                <a:latin typeface="GT Walsheim Bold"/>
              </a:rPr>
              <a:t>05</a:t>
            </a:r>
          </a:p>
        </p:txBody>
      </p:sp>
      <p:sp>
        <p:nvSpPr>
          <p:cNvPr id="32" name="Step 5 title">
            <a:extLst>
              <a:ext uri="{FF2B5EF4-FFF2-40B4-BE49-F238E27FC236}">
                <a16:creationId xmlns:a16="http://schemas.microsoft.com/office/drawing/2014/main" id="{1567B625-CCC3-C44B-8322-DABBCCEDA78C}"/>
              </a:ext>
            </a:extLst>
          </p:cNvPr>
          <p:cNvSpPr txBox="1"/>
          <p:nvPr/>
        </p:nvSpPr>
        <p:spPr>
          <a:xfrm>
            <a:off x="9842500" y="1841500"/>
            <a:ext cx="1905000" cy="2794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600" b="1" i="0" u="none" strike="noStrike" kern="1200" cap="none" spc="0" normalizeH="0" baseline="0" noProof="0">
                <a:ln>
                  <a:noFill/>
                </a:ln>
                <a:solidFill>
                  <a:srgbClr val="000000"/>
                </a:solidFill>
                <a:effectLst/>
                <a:uLnTx/>
                <a:uFillTx/>
                <a:latin typeface="GT Walsheim Bold"/>
              </a:rPr>
              <a:t>Launch</a:t>
            </a:r>
            <a:endParaRPr kumimoji="0" lang="en-CZ" sz="1600" b="1" i="0" u="none" strike="noStrike" kern="1200" cap="none" spc="0" normalizeH="0" baseline="0" noProof="0" dirty="0">
              <a:ln>
                <a:noFill/>
              </a:ln>
              <a:solidFill>
                <a:srgbClr val="000000"/>
              </a:solidFill>
              <a:effectLst/>
              <a:uLnTx/>
              <a:uFillTx/>
              <a:latin typeface="GT Walsheim Bold"/>
            </a:endParaRPr>
          </a:p>
        </p:txBody>
      </p:sp>
      <p:sp>
        <p:nvSpPr>
          <p:cNvPr id="33" name="Step 5 date">
            <a:extLst>
              <a:ext uri="{FF2B5EF4-FFF2-40B4-BE49-F238E27FC236}">
                <a16:creationId xmlns:a16="http://schemas.microsoft.com/office/drawing/2014/main" id="{3F7BFF62-0686-3447-8E78-81F060103913}"/>
              </a:ext>
            </a:extLst>
          </p:cNvPr>
          <p:cNvSpPr txBox="1"/>
          <p:nvPr/>
        </p:nvSpPr>
        <p:spPr>
          <a:xfrm>
            <a:off x="9842500" y="2120900"/>
            <a:ext cx="1905000" cy="1778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b="1" i="0" u="none" strike="noStrike" kern="1200" cap="none" spc="0" normalizeH="0" baseline="0" noProof="0">
                <a:ln>
                  <a:noFill/>
                </a:ln>
                <a:solidFill>
                  <a:srgbClr val="F05922"/>
                </a:solidFill>
                <a:effectLst/>
                <a:uLnTx/>
                <a:uFillTx/>
                <a:latin typeface="GT Walsheim Bold"/>
              </a:rPr>
              <a:t>Week 15</a:t>
            </a:r>
            <a:endParaRPr kumimoji="0" lang="en-CZ" sz="1000" b="1" i="0" u="none" strike="noStrike" kern="1200" cap="none" spc="0" normalizeH="0" baseline="0" noProof="0" dirty="0">
              <a:ln>
                <a:noFill/>
              </a:ln>
              <a:solidFill>
                <a:srgbClr val="F05922"/>
              </a:solidFill>
              <a:effectLst/>
              <a:uLnTx/>
              <a:uFillTx/>
              <a:latin typeface="GT Walsheim Bold"/>
            </a:endParaRPr>
          </a:p>
        </p:txBody>
      </p:sp>
      <p:sp>
        <p:nvSpPr>
          <p:cNvPr id="34" name="Step 5 description">
            <a:extLst>
              <a:ext uri="{FF2B5EF4-FFF2-40B4-BE49-F238E27FC236}">
                <a16:creationId xmlns:a16="http://schemas.microsoft.com/office/drawing/2014/main" id="{76F5D3CA-D5AA-744B-A829-4118EEBCF6C6}"/>
              </a:ext>
            </a:extLst>
          </p:cNvPr>
          <p:cNvSpPr txBox="1"/>
          <p:nvPr/>
        </p:nvSpPr>
        <p:spPr>
          <a:xfrm>
            <a:off x="9842500" y="2324100"/>
            <a:ext cx="1905000" cy="508000"/>
          </a:xfrm>
          <a:prstGeom prst="rect">
            <a:avLst/>
          </a:prstGeom>
          <a:noFill/>
        </p:spPr>
        <p:txBody>
          <a:bodyPr vertOverflow="overflow" vert="horz" wrap="square" rtlCol="0" anchor="t">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GB" sz="1000" b="0" i="0" u="none" strike="noStrike" kern="1200" cap="none" spc="0" normalizeH="0" baseline="0" noProof="0">
                <a:ln>
                  <a:noFill/>
                </a:ln>
                <a:solidFill>
                  <a:srgbClr val="666666"/>
                </a:solidFill>
                <a:effectLst/>
                <a:uLnTx/>
                <a:uFillTx/>
                <a:latin typeface="GT Walsheim"/>
              </a:rPr>
              <a:t>Rollout, training, handover</a:t>
            </a:r>
            <a:endParaRPr kumimoji="0" lang="en-CZ" sz="1000" b="0" i="0" u="none" strike="noStrike" kern="1200" cap="none" spc="0" normalizeH="0" baseline="0" noProof="0" dirty="0">
              <a:ln>
                <a:noFill/>
              </a:ln>
              <a:solidFill>
                <a:srgbClr val="666666"/>
              </a:solidFill>
              <a:effectLst/>
              <a:uLnTx/>
              <a:uFillTx/>
              <a:latin typeface="GT Walsheim"/>
            </a:endParaRPr>
          </a:p>
        </p:txBody>
      </p:sp>
      <p:sp>
        <p:nvSpPr>
          <p:cNvPr id="39" name="Subtitle">
            <a:extLst>
              <a:ext uri="{FF2B5EF4-FFF2-40B4-BE49-F238E27FC236}">
                <a16:creationId xmlns:a16="http://schemas.microsoft.com/office/drawing/2014/main" id="{2FFBC91D-C7A6-31D9-2EB6-1326E89EAC17}"/>
              </a:ext>
            </a:extLst>
          </p:cNvPr>
          <p:cNvSpPr>
            <a:spLocks noGrp="1"/>
          </p:cNvSpPr>
          <p:nvPr>
            <p:ph type="body" idx="1"/>
          </p:nvPr>
        </p:nvSpPr>
        <p:spPr/>
        <p:txBody>
          <a:bodyPr/>
          <a:lstStyle/>
          <a:p>
            <a:pPr>
              <a:lnSpc>
                <a:spcPct val="100000"/>
              </a:lnSpc>
              <a:spcBef>
                <a:spcPts val="0"/>
              </a:spcBef>
              <a:buClrTx/>
            </a:pPr>
            <a:r>
              <a:rPr lang="en-GB" dirty="0"/>
              <a:t>Project roadmap — five phases from discovery to launch</a:t>
            </a:r>
            <a:endParaRPr lang="en-CZ" dirty="0"/>
          </a:p>
        </p:txBody>
      </p:sp>
      <p:sp>
        <p:nvSpPr>
          <p:cNvPr id="38" name="Title">
            <a:extLst>
              <a:ext uri="{FF2B5EF4-FFF2-40B4-BE49-F238E27FC236}">
                <a16:creationId xmlns:a16="http://schemas.microsoft.com/office/drawing/2014/main" id="{9A2DB4DA-03E5-E858-CDC7-5FEA097049A1}"/>
              </a:ext>
            </a:extLst>
          </p:cNvPr>
          <p:cNvSpPr>
            <a:spLocks noGrp="1"/>
          </p:cNvSpPr>
          <p:nvPr>
            <p:ph type="title"/>
          </p:nvPr>
        </p:nvSpPr>
        <p:spPr/>
        <p:txBody>
          <a:bodyPr>
            <a:normAutofit/>
          </a:bodyPr>
          <a:lstStyle/>
          <a:p>
            <a:r>
              <a:rPr lang="en-GB" dirty="0"/>
              <a:t>Timeline</a:t>
            </a:r>
            <a:endParaRPr lang="en-CZ" dirty="0"/>
          </a:p>
        </p:txBody>
      </p:sp>
      <p:sp>
        <p:nvSpPr>
          <p:cNvPr id="5" name="Step 1 anchor">
            <a:extLst>
              <a:ext uri="{FF2B5EF4-FFF2-40B4-BE49-F238E27FC236}">
                <a16:creationId xmlns:a16="http://schemas.microsoft.com/office/drawing/2014/main" id="{F3F39EA3-36C4-394B-86AA-607906B7AB6F}"/>
              </a:ext>
            </a:extLst>
          </p:cNvPr>
          <p:cNvSpPr/>
          <p:nvPr/>
        </p:nvSpPr>
        <p:spPr>
          <a:xfrm>
            <a:off x="1308100" y="3340100"/>
            <a:ext cx="177800" cy="177800"/>
          </a:xfrm>
          <a:prstGeom prst="ellipse">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1" name="Step 2 anchor">
            <a:extLst>
              <a:ext uri="{FF2B5EF4-FFF2-40B4-BE49-F238E27FC236}">
                <a16:creationId xmlns:a16="http://schemas.microsoft.com/office/drawing/2014/main" id="{3B013F25-B1C4-0F40-89C6-E64BC974C549}"/>
              </a:ext>
            </a:extLst>
          </p:cNvPr>
          <p:cNvSpPr/>
          <p:nvPr/>
        </p:nvSpPr>
        <p:spPr>
          <a:xfrm>
            <a:off x="3657600" y="3340100"/>
            <a:ext cx="177800" cy="177800"/>
          </a:xfrm>
          <a:prstGeom prst="ellipse">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17" name="Step 3 anchor">
            <a:extLst>
              <a:ext uri="{FF2B5EF4-FFF2-40B4-BE49-F238E27FC236}">
                <a16:creationId xmlns:a16="http://schemas.microsoft.com/office/drawing/2014/main" id="{308F381D-5119-4B4F-AC19-15D200A51E09}"/>
              </a:ext>
            </a:extLst>
          </p:cNvPr>
          <p:cNvSpPr/>
          <p:nvPr/>
        </p:nvSpPr>
        <p:spPr>
          <a:xfrm>
            <a:off x="6007100" y="3340100"/>
            <a:ext cx="177800" cy="177800"/>
          </a:xfrm>
          <a:prstGeom prst="ellipse">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23" name="Step 4 anchor">
            <a:extLst>
              <a:ext uri="{FF2B5EF4-FFF2-40B4-BE49-F238E27FC236}">
                <a16:creationId xmlns:a16="http://schemas.microsoft.com/office/drawing/2014/main" id="{D09DCDA6-EF33-9048-80B0-824FFE8A6725}"/>
              </a:ext>
            </a:extLst>
          </p:cNvPr>
          <p:cNvSpPr/>
          <p:nvPr/>
        </p:nvSpPr>
        <p:spPr>
          <a:xfrm>
            <a:off x="8356600" y="3340100"/>
            <a:ext cx="177800" cy="177800"/>
          </a:xfrm>
          <a:prstGeom prst="ellipse">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
        <p:nvSpPr>
          <p:cNvPr id="29" name="Step 5 anchor">
            <a:extLst>
              <a:ext uri="{FF2B5EF4-FFF2-40B4-BE49-F238E27FC236}">
                <a16:creationId xmlns:a16="http://schemas.microsoft.com/office/drawing/2014/main" id="{ACD203DC-4C31-5C45-AD11-3E39FE82598C}"/>
              </a:ext>
            </a:extLst>
          </p:cNvPr>
          <p:cNvSpPr/>
          <p:nvPr/>
        </p:nvSpPr>
        <p:spPr>
          <a:xfrm>
            <a:off x="10706100" y="3340100"/>
            <a:ext cx="177800" cy="177800"/>
          </a:xfrm>
          <a:prstGeom prst="ellipse">
            <a:avLst/>
          </a:prstGeom>
          <a:solidFill>
            <a:srgbClr val="5D0088"/>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CZ"/>
          </a:p>
        </p:txBody>
      </p:sp>
    </p:spTree>
    <p:extLst>
      <p:ext uri="{BB962C8B-B14F-4D97-AF65-F5344CB8AC3E}">
        <p14:creationId xmlns:p14="http://schemas.microsoft.com/office/powerpoint/2010/main" val="667411030"/>
      </p:ext>
    </p:extLst>
  </p:cSld>
  <p:clrMapOvr>
    <a:masterClrMapping/>
  </p:clrMapOvr>
</p:sld>
</file>

<file path=ppt/theme/theme1.xml><?xml version="1.0" encoding="utf-8"?>
<a:theme xmlns:a="http://schemas.openxmlformats.org/drawingml/2006/main" name="Kentico theme [1779277500647]">
  <a:themeElements>
    <a:clrScheme name="Custom 2">
      <a:dk1>
        <a:srgbClr val="000000"/>
      </a:dk1>
      <a:lt1>
        <a:srgbClr val="FFFFFF"/>
      </a:lt1>
      <a:dk2>
        <a:srgbClr val="5D0088"/>
      </a:dk2>
      <a:lt2>
        <a:srgbClr val="F5F5F5"/>
      </a:lt2>
      <a:accent1>
        <a:srgbClr val="F05922"/>
      </a:accent1>
      <a:accent2>
        <a:srgbClr val="7F09B7"/>
      </a:accent2>
      <a:accent3>
        <a:srgbClr val="AF00FA"/>
      </a:accent3>
      <a:accent4>
        <a:srgbClr val="40005F"/>
      </a:accent4>
      <a:accent5>
        <a:srgbClr val="00B3FC"/>
      </a:accent5>
      <a:accent6>
        <a:srgbClr val="EBF5FF"/>
      </a:accent6>
      <a:hlink>
        <a:srgbClr val="F05A22"/>
      </a:hlink>
      <a:folHlink>
        <a:srgbClr val="E65922"/>
      </a:folHlink>
    </a:clrScheme>
    <a:fontScheme name="Kentico Kontent">
      <a:majorFont>
        <a:latin typeface="GT Walsheim Bold"/>
        <a:ea typeface=""/>
        <a:cs typeface=""/>
      </a:majorFont>
      <a:minorFont>
        <a:latin typeface="GT Walshei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marL="0" marR="0" indent="0" algn="l" defTabSz="914400" rtl="0" eaLnBrk="1" fontAlgn="auto" latinLnBrk="0" hangingPunct="1">
          <a:lnSpc>
            <a:spcPct val="100000"/>
          </a:lnSpc>
          <a:spcBef>
            <a:spcPts val="0"/>
          </a:spcBef>
          <a:spcAft>
            <a:spcPts val="0"/>
          </a:spcAft>
          <a:buClrTx/>
          <a:buSzTx/>
          <a:buFontTx/>
          <a:buNone/>
          <a:tabLst/>
          <a:defRPr kumimoji="0" sz="2800" b="0" i="0" u="none" strike="noStrike" kern="1200" cap="none" spc="0" normalizeH="0" baseline="0" noProof="0" dirty="0">
            <a:ln>
              <a:noFill/>
            </a:ln>
            <a:solidFill>
              <a:schemeClr val="bg1"/>
            </a:solidFill>
            <a:effectLst/>
            <a:uLnTx/>
            <a:uFillTx/>
            <a:latin typeface="GT Walsheim"/>
            <a:ea typeface="+mn-ea"/>
            <a:cs typeface="+mn-cs"/>
          </a:defRPr>
        </a:defPPr>
      </a:lstStyle>
    </a:txDef>
  </a:objectDefaults>
  <a:extraClrSchemeLst/>
  <a:extLst>
    <a:ext uri="{05A4C25C-085E-4340-85A3-A5531E510DB2}">
      <thm15:themeFamily xmlns:thm15="http://schemas.microsoft.com/office/thememl/2012/main" name="k-slideck-NEW-TEMPLATE-2026-PM" id="{70A6B87E-1778-9945-9DC6-316393150A6A}" vid="{2BBC6E61-4B6E-6D47-B574-69B0E17C57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59B1E181-977C-B14F-8688-B1843272401F}">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DAB9D36-2011-0044-BFA0-751C24367804}">
  <we:reference id="wa200010001" version="1.0.0.1" store="en-US" storeType="OMEX"/>
  <we:alternateReferences>
    <we:reference id="wa200010001" version="1.0.0.1" store="en-US" storeType="OMEX"/>
  </we:alternateReferences>
  <we:properties>
    <we:property name="claude.fileId" value="&quot;6127b1b3-842a-482e-8013-702db561b5d5&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905A2098918B4C8E40C6A5A56B52C3" ma:contentTypeVersion="21" ma:contentTypeDescription="Create a new document." ma:contentTypeScope="" ma:versionID="6cb1f71f77c67d58439a820c412c3bf1">
  <xsd:schema xmlns:xsd="http://www.w3.org/2001/XMLSchema" xmlns:xs="http://www.w3.org/2001/XMLSchema" xmlns:p="http://schemas.microsoft.com/office/2006/metadata/properties" xmlns:ns2="063cb7d0-1c5c-45e9-a32f-37cde1a3a260" xmlns:ns3="5dc22d17-38df-4d8d-8a8e-c9bfbc8d8157" targetNamespace="http://schemas.microsoft.com/office/2006/metadata/properties" ma:root="true" ma:fieldsID="9c2622810b53605dd7aef07f14ce0dc1" ns2:_="" ns3:_="">
    <xsd:import namespace="063cb7d0-1c5c-45e9-a32f-37cde1a3a260"/>
    <xsd:import namespace="5dc22d17-38df-4d8d-8a8e-c9bfbc8d81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Tag" minOccurs="0"/>
                <xsd:element ref="ns2:Imag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3cb7d0-1c5c-45e9-a32f-37cde1a3a2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66f1a17-b968-4464-8638-77c0e89efab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Tag" ma:index="26" nillable="true" ma:displayName="Tag" ma:description="test" ma:format="Dropdown" ma:internalName="Tag">
      <xsd:complexType>
        <xsd:complexContent>
          <xsd:extension base="dms:MultiChoiceFillIn">
            <xsd:sequence>
              <xsd:element name="Value" maxOccurs="unbounded" minOccurs="0" nillable="true">
                <xsd:simpleType>
                  <xsd:union memberTypes="dms:Text">
                    <xsd:simpleType>
                      <xsd:restriction base="dms:Choice">
                        <xsd:enumeration value="Dominik"/>
                        <xsd:enumeration value="People"/>
                        <xsd:enumeration value="Food"/>
                      </xsd:restriction>
                    </xsd:simpleType>
                  </xsd:union>
                </xsd:simpleType>
              </xsd:element>
            </xsd:sequence>
          </xsd:extension>
        </xsd:complexContent>
      </xsd:complexType>
    </xsd:element>
    <xsd:element name="Image" ma:index="27" nillable="true" ma:displayName="Image" ma:format="Thumbnail" ma:internalName="Image">
      <xsd:simpleType>
        <xsd:restriction base="dms:Unknown"/>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c22d17-38df-4d8d-8a8e-c9bfbc8d815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018efcb-53f6-47a2-bcb6-2c9f7b7571b3}" ma:internalName="TaxCatchAll" ma:showField="CatchAllData" ma:web="5dc22d17-38df-4d8d-8a8e-c9bfbc8d81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dc22d17-38df-4d8d-8a8e-c9bfbc8d8157" xsi:nil="true"/>
    <lcf76f155ced4ddcb4097134ff3c332f xmlns="063cb7d0-1c5c-45e9-a32f-37cde1a3a260">
      <Terms xmlns="http://schemas.microsoft.com/office/infopath/2007/PartnerControls"/>
    </lcf76f155ced4ddcb4097134ff3c332f>
    <SharedWithUsers xmlns="5dc22d17-38df-4d8d-8a8e-c9bfbc8d8157">
      <UserInfo>
        <DisplayName>Jas Flora</DisplayName>
        <AccountId>91</AccountId>
        <AccountType/>
      </UserInfo>
    </SharedWithUsers>
    <Tag xmlns="063cb7d0-1c5c-45e9-a32f-37cde1a3a260" xsi:nil="true"/>
    <Image xmlns="063cb7d0-1c5c-45e9-a32f-37cde1a3a26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2039AE-743F-4FF9-AE1E-49F9785CEAAC}">
  <ds:schemaRefs>
    <ds:schemaRef ds:uri="063cb7d0-1c5c-45e9-a32f-37cde1a3a260"/>
    <ds:schemaRef ds:uri="5dc22d17-38df-4d8d-8a8e-c9bfbc8d81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A9FC52-8BE5-41B1-8596-291C19EF8025}">
  <ds:schemaRefs>
    <ds:schemaRef ds:uri="http://schemas.openxmlformats.org/package/2006/metadata/core-properties"/>
    <ds:schemaRef ds:uri="http://schemas.microsoft.com/office/2006/documentManagement/types"/>
    <ds:schemaRef ds:uri="http://purl.org/dc/dcmitype/"/>
    <ds:schemaRef ds:uri="http://purl.org/dc/terms/"/>
    <ds:schemaRef ds:uri="5dc22d17-38df-4d8d-8a8e-c9bfbc8d8157"/>
    <ds:schemaRef ds:uri="http://purl.org/dc/elements/1.1/"/>
    <ds:schemaRef ds:uri="063cb7d0-1c5c-45e9-a32f-37cde1a3a260"/>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2A91EF9-B111-46BB-A23A-56DDB4900A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Kentico theme [1777986684746]</Template>
  <TotalTime>4452</TotalTime>
  <Words>9110</Words>
  <Application>Microsoft Macintosh PowerPoint</Application>
  <PresentationFormat>Widescreen</PresentationFormat>
  <Paragraphs>549</Paragraphs>
  <Slides>43</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Calibri</vt:lpstr>
      <vt:lpstr>-apple-system</vt:lpstr>
      <vt:lpstr>GT Walsheim</vt:lpstr>
      <vt:lpstr>Arial</vt:lpstr>
      <vt:lpstr>GT Walsheim Bold</vt:lpstr>
      <vt:lpstr>Kentico theme [1779277500647]</vt:lpstr>
      <vt:lpstr>Instructions</vt:lpstr>
      <vt:lpstr>Colors </vt:lpstr>
      <vt:lpstr>Typography</vt:lpstr>
      <vt:lpstr>Logos</vt:lpstr>
      <vt:lpstr>Icons</vt:lpstr>
      <vt:lpstr>Elements</vt:lpstr>
      <vt:lpstr>Elements</vt:lpstr>
      <vt:lpstr>Elements</vt:lpstr>
      <vt:lpstr>Timeline</vt:lpstr>
      <vt:lpstr>Agenda</vt:lpstr>
      <vt:lpstr>Agenda</vt:lpstr>
      <vt:lpstr>Website redesign workflow </vt:lpstr>
      <vt:lpstr>Project handoff</vt:lpstr>
      <vt:lpstr>Cards</vt:lpstr>
      <vt:lpstr>Trusted by marketing and engineering teams around the world. </vt:lpstr>
      <vt:lpstr>Cards with icon</vt:lpstr>
      <vt:lpstr>Trusted by marketing and engineering teams around the world.</vt:lpstr>
      <vt:lpstr>PowerPoint Presentation</vt:lpstr>
      <vt:lpstr>Speaker photos</vt:lpstr>
      <vt:lpstr>Name of the presentation</vt:lpstr>
      <vt:lpstr>Presentation name</vt:lpstr>
      <vt:lpstr>Speakers</vt:lpstr>
      <vt:lpstr>PowerPoint Presentation</vt:lpstr>
      <vt:lpstr>PowerPoint Presentation</vt:lpstr>
      <vt:lpstr>PowerPoint Presentation</vt:lpstr>
      <vt:lpstr>Trusted by marketing and engineering teams around the world.</vt:lpstr>
      <vt:lpstr>Stats, we are proud of</vt:lpstr>
      <vt:lpstr>PowerPoint Presentation</vt:lpstr>
      <vt:lpstr>Charts</vt:lpstr>
      <vt:lpstr>Charts</vt:lpstr>
      <vt:lpstr>Platform Narrative.</vt:lpstr>
      <vt:lpstr>Platform Narrative.</vt:lpstr>
      <vt:lpstr>Platform Narrative.</vt:lpstr>
      <vt:lpstr>Ideal Customer Profile</vt:lpstr>
      <vt:lpstr>Capability Highlight.</vt:lpstr>
      <vt:lpstr>Strategic Vision.</vt:lpstr>
      <vt:lpstr>PowerPoint Presentation</vt:lpstr>
      <vt:lpstr>PowerPoint Presentation</vt:lpstr>
      <vt:lpstr>Project name</vt:lpstr>
      <vt:lpstr>Thank you for your attention.</vt:lpstr>
      <vt:lpstr>Q&amp;A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Petr Mojžíšek</dc:creator>
  <cp:lastModifiedBy>Petr Mojžíšek</cp:lastModifiedBy>
  <cp:revision>26</cp:revision>
  <dcterms:created xsi:type="dcterms:W3CDTF">2026-05-11T09:26:41Z</dcterms:created>
  <dcterms:modified xsi:type="dcterms:W3CDTF">2026-05-21T12:14:20Z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0x01010075905A2098918B4C8E40C6A5A56B52C3</vt:lpwstr>
  </property>
  <property fmtid="{D5CDD505-2E9C-101B-9397-08002B2CF9AE}" pid="3" name="MediaServiceImageTags">
    <vt:lpwstr/>
  </property>
</Properties>
</file>